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62" r:id="rId2"/>
  </p:sldIdLst>
  <p:sldSz cx="7559675" cy="10691813"/>
  <p:notesSz cx="6858000" cy="9144000"/>
  <p:embeddedFontLst>
    <p:embeddedFont>
      <p:font typeface="ABeeZee" panose="020B0604020202020204" charset="0"/>
      <p:regular r:id="rId4"/>
      <p:italic r:id="rId5"/>
    </p:embeddedFont>
    <p:embeddedFont>
      <p:font typeface="Comic Sans MS" panose="030F0702030302020204" pitchFamily="66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858492D-EA27-4295-B48D-0BB71C165C26}">
  <a:tblStyle styleId="{7858492D-EA27-4295-B48D-0BB71C165C2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352" y="6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4013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>
            <p:extLst>
              <p:ext uri="{D42A27DB-BD31-4B8C-83A1-F6EECF244321}">
                <p14:modId xmlns:p14="http://schemas.microsoft.com/office/powerpoint/2010/main" val="161464364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2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5:  Autumn 1 Week 4 and Autumn 2 Week 1</a:t>
                      </a:r>
                      <a:endParaRPr lang="pt-BR"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Focus: ow, ph, ey, are, oe </a:t>
                      </a:r>
                      <a:endParaRPr lang="pt-BR"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9" name="Google Shape;7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88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>
            <p:extLst>
              <p:ext uri="{D42A27DB-BD31-4B8C-83A1-F6EECF244321}">
                <p14:modId xmlns:p14="http://schemas.microsoft.com/office/powerpoint/2010/main" val="1252188457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snow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follow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triumph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elephant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honey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goes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>
            <p:extLst>
              <p:ext uri="{D42A27DB-BD31-4B8C-83A1-F6EECF244321}">
                <p14:modId xmlns:p14="http://schemas.microsoft.com/office/powerpoint/2010/main" val="544357510"/>
              </p:ext>
            </p:extLst>
          </p:nvPr>
        </p:nvGraphicFramePr>
        <p:xfrm>
          <a:off x="314275" y="5774625"/>
          <a:ext cx="6908600" cy="219996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518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608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7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yellow sun shines in my window.</a:t>
                      </a:r>
                      <a:endParaRPr sz="14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7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Comic Sans MS" panose="030F0702030302020204" pitchFamily="66" charset="0"/>
                          <a:ea typeface="ABeeZee"/>
                          <a:cs typeface="ABeeZee"/>
                          <a:sym typeface="ABeeZee"/>
                        </a:rPr>
                        <a:t>I </a:t>
                      </a:r>
                      <a:r>
                        <a:rPr lang="en-GB" sz="1400" dirty="0">
                          <a:latin typeface="ABeeZee" panose="020B0604020202020204" charset="0"/>
                          <a:ea typeface="ABeeZee"/>
                          <a:cs typeface="ABeeZee"/>
                          <a:sym typeface="ABeeZee"/>
                        </a:rPr>
                        <a:t>can take a photo of the dolphin with my phone.</a:t>
                      </a:r>
                      <a:endParaRPr sz="1400" dirty="0"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8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donkey waits in the valley for its friend the monkey.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 panose="020B0604020202020204" charset="0"/>
                          <a:ea typeface="ABeeZee"/>
                          <a:cs typeface="ABeeZee"/>
                          <a:sym typeface="ABeeZee"/>
                        </a:rPr>
                        <a:t>Would you dare to scare a worm?</a:t>
                      </a:r>
                      <a:endParaRPr sz="1400" dirty="0">
                        <a:solidFill>
                          <a:schemeClr val="dk1"/>
                        </a:solidFill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58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Comic Sans MS" panose="030F0702030302020204" pitchFamily="66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 panose="020B0604020202020204" charset="0"/>
                          <a:ea typeface="ABeeZee"/>
                          <a:cs typeface="ABeeZee"/>
                          <a:sym typeface="ABeeZee"/>
                        </a:rPr>
                        <a:t> was sitting on a boulder with my toes in the water.</a:t>
                      </a:r>
                      <a:endParaRPr sz="1800" dirty="0">
                        <a:solidFill>
                          <a:schemeClr val="dk1"/>
                        </a:solidFill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>
            <p:extLst>
              <p:ext uri="{D42A27DB-BD31-4B8C-83A1-F6EECF244321}">
                <p14:modId xmlns:p14="http://schemas.microsoft.com/office/powerpoint/2010/main" val="543936279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work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>
            <p:extLst>
              <p:ext uri="{D42A27DB-BD31-4B8C-83A1-F6EECF244321}">
                <p14:modId xmlns:p14="http://schemas.microsoft.com/office/powerpoint/2010/main" val="174258326"/>
              </p:ext>
            </p:extLst>
          </p:nvPr>
        </p:nvGraphicFramePr>
        <p:xfrm>
          <a:off x="314275" y="9356025"/>
          <a:ext cx="6908400" cy="86463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   yellow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    photo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key      monkey  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care     share     toe    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shoulder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>
            <p:extLst>
              <p:ext uri="{D42A27DB-BD31-4B8C-83A1-F6EECF244321}">
                <p14:modId xmlns:p14="http://schemas.microsoft.com/office/powerpoint/2010/main" val="194250758"/>
              </p:ext>
            </p:extLst>
          </p:nvPr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42781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258</Words>
  <Application>Microsoft Office PowerPoint</Application>
  <PresentationFormat>Custom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Comic Sans MS</vt:lpstr>
      <vt:lpstr>ABeeZee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 Sandhu</dc:creator>
  <cp:lastModifiedBy>Raj Sandhu</cp:lastModifiedBy>
  <cp:revision>27</cp:revision>
  <dcterms:modified xsi:type="dcterms:W3CDTF">2023-02-08T10:04:56Z</dcterms:modified>
</cp:coreProperties>
</file>