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720" r:id="rId5"/>
    <p:sldId id="724" r:id="rId6"/>
    <p:sldId id="742" r:id="rId7"/>
    <p:sldId id="743" r:id="rId8"/>
    <p:sldId id="756" r:id="rId9"/>
    <p:sldId id="757" r:id="rId10"/>
    <p:sldId id="758" r:id="rId11"/>
    <p:sldId id="759" r:id="rId12"/>
    <p:sldId id="760" r:id="rId13"/>
    <p:sldId id="761" r:id="rId14"/>
    <p:sldId id="762" r:id="rId15"/>
    <p:sldId id="763" r:id="rId16"/>
    <p:sldId id="764" r:id="rId17"/>
    <p:sldId id="744" r:id="rId18"/>
    <p:sldId id="745" r:id="rId19"/>
    <p:sldId id="765" r:id="rId20"/>
    <p:sldId id="766" r:id="rId21"/>
    <p:sldId id="767" r:id="rId22"/>
    <p:sldId id="768" r:id="rId23"/>
    <p:sldId id="769" r:id="rId24"/>
    <p:sldId id="746" r:id="rId25"/>
    <p:sldId id="747" r:id="rId26"/>
    <p:sldId id="748" r:id="rId27"/>
    <p:sldId id="770" r:id="rId28"/>
    <p:sldId id="771" r:id="rId29"/>
    <p:sldId id="772" r:id="rId30"/>
    <p:sldId id="773" r:id="rId31"/>
    <p:sldId id="774" r:id="rId32"/>
    <p:sldId id="749" r:id="rId33"/>
    <p:sldId id="750" r:id="rId34"/>
    <p:sldId id="751" r:id="rId35"/>
    <p:sldId id="775" r:id="rId36"/>
    <p:sldId id="782" r:id="rId37"/>
    <p:sldId id="752" r:id="rId38"/>
    <p:sldId id="777" r:id="rId39"/>
    <p:sldId id="783" r:id="rId40"/>
    <p:sldId id="778" r:id="rId41"/>
    <p:sldId id="784" r:id="rId42"/>
    <p:sldId id="779" r:id="rId43"/>
    <p:sldId id="753" r:id="rId44"/>
    <p:sldId id="754" r:id="rId45"/>
    <p:sldId id="755" r:id="rId46"/>
    <p:sldId id="785" r:id="rId47"/>
    <p:sldId id="787" r:id="rId48"/>
    <p:sldId id="416" r:id="rId49"/>
    <p:sldId id="466" r:id="rId50"/>
    <p:sldId id="467" r:id="rId51"/>
    <p:sldId id="468" r:id="rId52"/>
    <p:sldId id="469" r:id="rId53"/>
    <p:sldId id="630" r:id="rId54"/>
    <p:sldId id="631" r:id="rId55"/>
    <p:sldId id="471" r:id="rId56"/>
    <p:sldId id="632" r:id="rId57"/>
    <p:sldId id="718" r:id="rId58"/>
    <p:sldId id="727" r:id="rId59"/>
    <p:sldId id="700" r:id="rId60"/>
    <p:sldId id="701" r:id="rId61"/>
    <p:sldId id="423" r:id="rId62"/>
    <p:sldId id="424" r:id="rId63"/>
    <p:sldId id="473" r:id="rId64"/>
    <p:sldId id="702" r:id="rId65"/>
    <p:sldId id="577" r:id="rId66"/>
    <p:sldId id="578" r:id="rId67"/>
    <p:sldId id="474" r:id="rId68"/>
    <p:sldId id="703" r:id="rId69"/>
    <p:sldId id="704" r:id="rId70"/>
    <p:sldId id="475" r:id="rId71"/>
    <p:sldId id="604" r:id="rId72"/>
    <p:sldId id="719" r:id="rId73"/>
    <p:sldId id="705" r:id="rId74"/>
    <p:sldId id="706" r:id="rId75"/>
    <p:sldId id="707" r:id="rId76"/>
    <p:sldId id="708" r:id="rId77"/>
    <p:sldId id="698" r:id="rId78"/>
    <p:sldId id="489" r:id="rId79"/>
    <p:sldId id="270" r:id="rId80"/>
    <p:sldId id="370" r:id="rId81"/>
    <p:sldId id="709" r:id="rId82"/>
    <p:sldId id="634" r:id="rId83"/>
    <p:sldId id="735" r:id="rId84"/>
    <p:sldId id="660" r:id="rId85"/>
    <p:sldId id="711" r:id="rId86"/>
    <p:sldId id="710" r:id="rId87"/>
    <p:sldId id="712" r:id="rId88"/>
    <p:sldId id="713" r:id="rId89"/>
    <p:sldId id="699" r:id="rId90"/>
    <p:sldId id="279" r:id="rId91"/>
    <p:sldId id="280" r:id="rId92"/>
    <p:sldId id="608" r:id="rId93"/>
    <p:sldId id="791" r:id="rId94"/>
    <p:sldId id="792" r:id="rId95"/>
    <p:sldId id="258" r:id="rId96"/>
    <p:sldId id="510" r:id="rId97"/>
    <p:sldId id="511" r:id="rId98"/>
    <p:sldId id="512" r:id="rId99"/>
    <p:sldId id="513" r:id="rId100"/>
    <p:sldId id="516" r:id="rId101"/>
    <p:sldId id="514" r:id="rId102"/>
    <p:sldId id="641" r:id="rId103"/>
    <p:sldId id="714" r:id="rId104"/>
    <p:sldId id="715" r:id="rId105"/>
    <p:sldId id="521" r:id="rId106"/>
    <p:sldId id="482" r:id="rId107"/>
    <p:sldId id="483" r:id="rId108"/>
    <p:sldId id="485" r:id="rId109"/>
    <p:sldId id="486" r:id="rId110"/>
    <p:sldId id="716" r:id="rId111"/>
    <p:sldId id="717" r:id="rId112"/>
    <p:sldId id="432" r:id="rId113"/>
    <p:sldId id="433" r:id="rId114"/>
    <p:sldId id="610" r:id="rId115"/>
    <p:sldId id="587" r:id="rId116"/>
    <p:sldId id="490" r:id="rId117"/>
    <p:sldId id="670" r:id="rId118"/>
    <p:sldId id="491" r:id="rId119"/>
    <p:sldId id="495" r:id="rId120"/>
    <p:sldId id="496" r:id="rId121"/>
    <p:sldId id="790" r:id="rId122"/>
    <p:sldId id="672" r:id="rId123"/>
    <p:sldId id="673" r:id="rId124"/>
    <p:sldId id="788" r:id="rId125"/>
    <p:sldId id="789" r:id="rId126"/>
    <p:sldId id="504" r:id="rId127"/>
    <p:sldId id="388" r:id="rId128"/>
    <p:sldId id="304" r:id="rId129"/>
    <p:sldId id="793" r:id="rId130"/>
    <p:sldId id="794" r:id="rId131"/>
    <p:sldId id="795" r:id="rId132"/>
    <p:sldId id="796" r:id="rId133"/>
    <p:sldId id="797" r:id="rId134"/>
    <p:sldId id="798" r:id="rId135"/>
    <p:sldId id="799" r:id="rId136"/>
    <p:sldId id="800" r:id="rId137"/>
    <p:sldId id="803" r:id="rId138"/>
    <p:sldId id="804" r:id="rId139"/>
    <p:sldId id="829" r:id="rId140"/>
    <p:sldId id="830" r:id="rId141"/>
    <p:sldId id="805" r:id="rId142"/>
    <p:sldId id="806" r:id="rId143"/>
    <p:sldId id="807" r:id="rId144"/>
    <p:sldId id="808" r:id="rId145"/>
    <p:sldId id="809" r:id="rId146"/>
    <p:sldId id="810" r:id="rId147"/>
    <p:sldId id="811" r:id="rId148"/>
    <p:sldId id="812" r:id="rId149"/>
    <p:sldId id="813" r:id="rId150"/>
    <p:sldId id="814" r:id="rId151"/>
    <p:sldId id="831" r:id="rId152"/>
    <p:sldId id="815" r:id="rId153"/>
    <p:sldId id="816" r:id="rId154"/>
    <p:sldId id="817" r:id="rId155"/>
    <p:sldId id="818" r:id="rId156"/>
    <p:sldId id="819" r:id="rId157"/>
    <p:sldId id="820" r:id="rId158"/>
    <p:sldId id="832" r:id="rId159"/>
    <p:sldId id="822" r:id="rId160"/>
    <p:sldId id="823" r:id="rId161"/>
    <p:sldId id="824" r:id="rId162"/>
    <p:sldId id="825" r:id="rId163"/>
    <p:sldId id="826" r:id="rId164"/>
    <p:sldId id="827" r:id="rId165"/>
    <p:sldId id="828" r:id="rId166"/>
    <p:sldId id="833" r:id="rId167"/>
    <p:sldId id="834" r:id="rId168"/>
    <p:sldId id="835" r:id="rId169"/>
    <p:sldId id="836" r:id="rId170"/>
    <p:sldId id="838" r:id="rId171"/>
    <p:sldId id="839" r:id="rId172"/>
    <p:sldId id="840" r:id="rId173"/>
    <p:sldId id="841" r:id="rId174"/>
    <p:sldId id="842" r:id="rId175"/>
    <p:sldId id="843" r:id="rId176"/>
    <p:sldId id="844" r:id="rId177"/>
    <p:sldId id="837" r:id="rId178"/>
    <p:sldId id="870" r:id="rId179"/>
    <p:sldId id="845" r:id="rId180"/>
    <p:sldId id="846" r:id="rId181"/>
    <p:sldId id="847" r:id="rId182"/>
    <p:sldId id="848" r:id="rId183"/>
    <p:sldId id="849" r:id="rId184"/>
    <p:sldId id="850" r:id="rId185"/>
    <p:sldId id="851" r:id="rId186"/>
    <p:sldId id="852" r:id="rId187"/>
    <p:sldId id="853" r:id="rId188"/>
    <p:sldId id="854" r:id="rId189"/>
    <p:sldId id="855" r:id="rId190"/>
    <p:sldId id="871" r:id="rId191"/>
    <p:sldId id="856" r:id="rId192"/>
    <p:sldId id="857" r:id="rId193"/>
    <p:sldId id="858" r:id="rId194"/>
    <p:sldId id="859" r:id="rId195"/>
    <p:sldId id="860" r:id="rId196"/>
    <p:sldId id="861" r:id="rId197"/>
    <p:sldId id="862" r:id="rId198"/>
    <p:sldId id="863" r:id="rId199"/>
    <p:sldId id="864" r:id="rId200"/>
    <p:sldId id="865" r:id="rId201"/>
    <p:sldId id="866" r:id="rId202"/>
    <p:sldId id="867" r:id="rId203"/>
    <p:sldId id="868" r:id="rId204"/>
    <p:sldId id="869" r:id="rId20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71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3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63" Type="http://schemas.openxmlformats.org/officeDocument/2006/relationships/slide" Target="slides/slide59.xml"/><Relationship Id="rId84" Type="http://schemas.openxmlformats.org/officeDocument/2006/relationships/slide" Target="slides/slide80.xml"/><Relationship Id="rId138" Type="http://schemas.openxmlformats.org/officeDocument/2006/relationships/slide" Target="slides/slide134.xml"/><Relationship Id="rId159" Type="http://schemas.openxmlformats.org/officeDocument/2006/relationships/slide" Target="slides/slide155.xml"/><Relationship Id="rId170" Type="http://schemas.openxmlformats.org/officeDocument/2006/relationships/slide" Target="slides/slide166.xml"/><Relationship Id="rId191" Type="http://schemas.openxmlformats.org/officeDocument/2006/relationships/slide" Target="slides/slide187.xml"/><Relationship Id="rId205" Type="http://schemas.openxmlformats.org/officeDocument/2006/relationships/slide" Target="slides/slide201.xml"/><Relationship Id="rId107" Type="http://schemas.openxmlformats.org/officeDocument/2006/relationships/slide" Target="slides/slide103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53" Type="http://schemas.openxmlformats.org/officeDocument/2006/relationships/slide" Target="slides/slide49.xml"/><Relationship Id="rId74" Type="http://schemas.openxmlformats.org/officeDocument/2006/relationships/slide" Target="slides/slide70.xml"/><Relationship Id="rId128" Type="http://schemas.openxmlformats.org/officeDocument/2006/relationships/slide" Target="slides/slide124.xml"/><Relationship Id="rId149" Type="http://schemas.openxmlformats.org/officeDocument/2006/relationships/slide" Target="slides/slide145.xml"/><Relationship Id="rId5" Type="http://schemas.openxmlformats.org/officeDocument/2006/relationships/slide" Target="slides/slide1.xml"/><Relationship Id="rId95" Type="http://schemas.openxmlformats.org/officeDocument/2006/relationships/slide" Target="slides/slide91.xml"/><Relationship Id="rId160" Type="http://schemas.openxmlformats.org/officeDocument/2006/relationships/slide" Target="slides/slide156.xml"/><Relationship Id="rId181" Type="http://schemas.openxmlformats.org/officeDocument/2006/relationships/slide" Target="slides/slide177.xml"/><Relationship Id="rId22" Type="http://schemas.openxmlformats.org/officeDocument/2006/relationships/slide" Target="slides/slide18.xml"/><Relationship Id="rId43" Type="http://schemas.openxmlformats.org/officeDocument/2006/relationships/slide" Target="slides/slide39.xml"/><Relationship Id="rId64" Type="http://schemas.openxmlformats.org/officeDocument/2006/relationships/slide" Target="slides/slide60.xml"/><Relationship Id="rId118" Type="http://schemas.openxmlformats.org/officeDocument/2006/relationships/slide" Target="slides/slide114.xml"/><Relationship Id="rId139" Type="http://schemas.openxmlformats.org/officeDocument/2006/relationships/slide" Target="slides/slide135.xml"/><Relationship Id="rId85" Type="http://schemas.openxmlformats.org/officeDocument/2006/relationships/slide" Target="slides/slide81.xml"/><Relationship Id="rId150" Type="http://schemas.openxmlformats.org/officeDocument/2006/relationships/slide" Target="slides/slide146.xml"/><Relationship Id="rId171" Type="http://schemas.openxmlformats.org/officeDocument/2006/relationships/slide" Target="slides/slide167.xml"/><Relationship Id="rId192" Type="http://schemas.openxmlformats.org/officeDocument/2006/relationships/slide" Target="slides/slide188.xml"/><Relationship Id="rId206" Type="http://schemas.openxmlformats.org/officeDocument/2006/relationships/presProps" Target="presProps.xml"/><Relationship Id="rId12" Type="http://schemas.openxmlformats.org/officeDocument/2006/relationships/slide" Target="slides/slide8.xml"/><Relationship Id="rId33" Type="http://schemas.openxmlformats.org/officeDocument/2006/relationships/slide" Target="slides/slide29.xml"/><Relationship Id="rId108" Type="http://schemas.openxmlformats.org/officeDocument/2006/relationships/slide" Target="slides/slide104.xml"/><Relationship Id="rId129" Type="http://schemas.openxmlformats.org/officeDocument/2006/relationships/slide" Target="slides/slide125.xml"/><Relationship Id="rId54" Type="http://schemas.openxmlformats.org/officeDocument/2006/relationships/slide" Target="slides/slide50.xml"/><Relationship Id="rId75" Type="http://schemas.openxmlformats.org/officeDocument/2006/relationships/slide" Target="slides/slide71.xml"/><Relationship Id="rId96" Type="http://schemas.openxmlformats.org/officeDocument/2006/relationships/slide" Target="slides/slide92.xml"/><Relationship Id="rId140" Type="http://schemas.openxmlformats.org/officeDocument/2006/relationships/slide" Target="slides/slide136.xml"/><Relationship Id="rId161" Type="http://schemas.openxmlformats.org/officeDocument/2006/relationships/slide" Target="slides/slide157.xml"/><Relationship Id="rId182" Type="http://schemas.openxmlformats.org/officeDocument/2006/relationships/slide" Target="slides/slide178.xml"/><Relationship Id="rId6" Type="http://schemas.openxmlformats.org/officeDocument/2006/relationships/slide" Target="slides/slide2.xml"/><Relationship Id="rId23" Type="http://schemas.openxmlformats.org/officeDocument/2006/relationships/slide" Target="slides/slide19.xml"/><Relationship Id="rId119" Type="http://schemas.openxmlformats.org/officeDocument/2006/relationships/slide" Target="slides/slide115.xml"/><Relationship Id="rId44" Type="http://schemas.openxmlformats.org/officeDocument/2006/relationships/slide" Target="slides/slide40.xml"/><Relationship Id="rId65" Type="http://schemas.openxmlformats.org/officeDocument/2006/relationships/slide" Target="slides/slide61.xml"/><Relationship Id="rId86" Type="http://schemas.openxmlformats.org/officeDocument/2006/relationships/slide" Target="slides/slide82.xml"/><Relationship Id="rId130" Type="http://schemas.openxmlformats.org/officeDocument/2006/relationships/slide" Target="slides/slide126.xml"/><Relationship Id="rId151" Type="http://schemas.openxmlformats.org/officeDocument/2006/relationships/slide" Target="slides/slide147.xml"/><Relationship Id="rId172" Type="http://schemas.openxmlformats.org/officeDocument/2006/relationships/slide" Target="slides/slide168.xml"/><Relationship Id="rId193" Type="http://schemas.openxmlformats.org/officeDocument/2006/relationships/slide" Target="slides/slide189.xml"/><Relationship Id="rId207" Type="http://schemas.openxmlformats.org/officeDocument/2006/relationships/viewProps" Target="viewProps.xml"/><Relationship Id="rId13" Type="http://schemas.openxmlformats.org/officeDocument/2006/relationships/slide" Target="slides/slide9.xml"/><Relationship Id="rId109" Type="http://schemas.openxmlformats.org/officeDocument/2006/relationships/slide" Target="slides/slide105.xml"/><Relationship Id="rId34" Type="http://schemas.openxmlformats.org/officeDocument/2006/relationships/slide" Target="slides/slide30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97" Type="http://schemas.openxmlformats.org/officeDocument/2006/relationships/slide" Target="slides/slide93.xml"/><Relationship Id="rId120" Type="http://schemas.openxmlformats.org/officeDocument/2006/relationships/slide" Target="slides/slide116.xml"/><Relationship Id="rId141" Type="http://schemas.openxmlformats.org/officeDocument/2006/relationships/slide" Target="slides/slide137.xml"/><Relationship Id="rId7" Type="http://schemas.openxmlformats.org/officeDocument/2006/relationships/slide" Target="slides/slide3.xml"/><Relationship Id="rId162" Type="http://schemas.openxmlformats.org/officeDocument/2006/relationships/slide" Target="slides/slide158.xml"/><Relationship Id="rId183" Type="http://schemas.openxmlformats.org/officeDocument/2006/relationships/slide" Target="slides/slide179.xml"/><Relationship Id="rId24" Type="http://schemas.openxmlformats.org/officeDocument/2006/relationships/slide" Target="slides/slide20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slide" Target="slides/slide83.xml"/><Relationship Id="rId110" Type="http://schemas.openxmlformats.org/officeDocument/2006/relationships/slide" Target="slides/slide106.xml"/><Relationship Id="rId131" Type="http://schemas.openxmlformats.org/officeDocument/2006/relationships/slide" Target="slides/slide127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52" Type="http://schemas.openxmlformats.org/officeDocument/2006/relationships/slide" Target="slides/slide148.xml"/><Relationship Id="rId173" Type="http://schemas.openxmlformats.org/officeDocument/2006/relationships/slide" Target="slides/slide169.xml"/><Relationship Id="rId194" Type="http://schemas.openxmlformats.org/officeDocument/2006/relationships/slide" Target="slides/slide190.xml"/><Relationship Id="rId199" Type="http://schemas.openxmlformats.org/officeDocument/2006/relationships/slide" Target="slides/slide195.xml"/><Relationship Id="rId203" Type="http://schemas.openxmlformats.org/officeDocument/2006/relationships/slide" Target="slides/slide199.xml"/><Relationship Id="rId208" Type="http://schemas.openxmlformats.org/officeDocument/2006/relationships/theme" Target="theme/them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slide" Target="slides/slide73.xml"/><Relationship Id="rId100" Type="http://schemas.openxmlformats.org/officeDocument/2006/relationships/slide" Target="slides/slide96.xml"/><Relationship Id="rId105" Type="http://schemas.openxmlformats.org/officeDocument/2006/relationships/slide" Target="slides/slide101.xml"/><Relationship Id="rId126" Type="http://schemas.openxmlformats.org/officeDocument/2006/relationships/slide" Target="slides/slide122.xml"/><Relationship Id="rId147" Type="http://schemas.openxmlformats.org/officeDocument/2006/relationships/slide" Target="slides/slide143.xml"/><Relationship Id="rId168" Type="http://schemas.openxmlformats.org/officeDocument/2006/relationships/slide" Target="slides/slide164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93" Type="http://schemas.openxmlformats.org/officeDocument/2006/relationships/slide" Target="slides/slide89.xml"/><Relationship Id="rId98" Type="http://schemas.openxmlformats.org/officeDocument/2006/relationships/slide" Target="slides/slide94.xml"/><Relationship Id="rId121" Type="http://schemas.openxmlformats.org/officeDocument/2006/relationships/slide" Target="slides/slide117.xml"/><Relationship Id="rId142" Type="http://schemas.openxmlformats.org/officeDocument/2006/relationships/slide" Target="slides/slide138.xml"/><Relationship Id="rId163" Type="http://schemas.openxmlformats.org/officeDocument/2006/relationships/slide" Target="slides/slide159.xml"/><Relationship Id="rId184" Type="http://schemas.openxmlformats.org/officeDocument/2006/relationships/slide" Target="slides/slide180.xml"/><Relationship Id="rId189" Type="http://schemas.openxmlformats.org/officeDocument/2006/relationships/slide" Target="slides/slide185.xml"/><Relationship Id="rId3" Type="http://schemas.openxmlformats.org/officeDocument/2006/relationships/customXml" Target="../customXml/item3.xml"/><Relationship Id="rId25" Type="http://schemas.openxmlformats.org/officeDocument/2006/relationships/slide" Target="slides/slide21.xml"/><Relationship Id="rId46" Type="http://schemas.openxmlformats.org/officeDocument/2006/relationships/slide" Target="slides/slide42.xml"/><Relationship Id="rId67" Type="http://schemas.openxmlformats.org/officeDocument/2006/relationships/slide" Target="slides/slide63.xml"/><Relationship Id="rId116" Type="http://schemas.openxmlformats.org/officeDocument/2006/relationships/slide" Target="slides/slide112.xml"/><Relationship Id="rId137" Type="http://schemas.openxmlformats.org/officeDocument/2006/relationships/slide" Target="slides/slide133.xml"/><Relationship Id="rId158" Type="http://schemas.openxmlformats.org/officeDocument/2006/relationships/slide" Target="slides/slide154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62" Type="http://schemas.openxmlformats.org/officeDocument/2006/relationships/slide" Target="slides/slide58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111" Type="http://schemas.openxmlformats.org/officeDocument/2006/relationships/slide" Target="slides/slide107.xml"/><Relationship Id="rId132" Type="http://schemas.openxmlformats.org/officeDocument/2006/relationships/slide" Target="slides/slide128.xml"/><Relationship Id="rId153" Type="http://schemas.openxmlformats.org/officeDocument/2006/relationships/slide" Target="slides/slide149.xml"/><Relationship Id="rId174" Type="http://schemas.openxmlformats.org/officeDocument/2006/relationships/slide" Target="slides/slide170.xml"/><Relationship Id="rId179" Type="http://schemas.openxmlformats.org/officeDocument/2006/relationships/slide" Target="slides/slide175.xml"/><Relationship Id="rId195" Type="http://schemas.openxmlformats.org/officeDocument/2006/relationships/slide" Target="slides/slide191.xml"/><Relationship Id="rId209" Type="http://schemas.openxmlformats.org/officeDocument/2006/relationships/tableStyles" Target="tableStyles.xml"/><Relationship Id="rId190" Type="http://schemas.openxmlformats.org/officeDocument/2006/relationships/slide" Target="slides/slide186.xml"/><Relationship Id="rId204" Type="http://schemas.openxmlformats.org/officeDocument/2006/relationships/slide" Target="slides/slide200.xml"/><Relationship Id="rId15" Type="http://schemas.openxmlformats.org/officeDocument/2006/relationships/slide" Target="slides/slide11.xml"/><Relationship Id="rId36" Type="http://schemas.openxmlformats.org/officeDocument/2006/relationships/slide" Target="slides/slide32.xml"/><Relationship Id="rId57" Type="http://schemas.openxmlformats.org/officeDocument/2006/relationships/slide" Target="slides/slide53.xml"/><Relationship Id="rId106" Type="http://schemas.openxmlformats.org/officeDocument/2006/relationships/slide" Target="slides/slide102.xml"/><Relationship Id="rId127" Type="http://schemas.openxmlformats.org/officeDocument/2006/relationships/slide" Target="slides/slide12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52" Type="http://schemas.openxmlformats.org/officeDocument/2006/relationships/slide" Target="slides/slide48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94" Type="http://schemas.openxmlformats.org/officeDocument/2006/relationships/slide" Target="slides/slide90.xml"/><Relationship Id="rId99" Type="http://schemas.openxmlformats.org/officeDocument/2006/relationships/slide" Target="slides/slide95.xml"/><Relationship Id="rId101" Type="http://schemas.openxmlformats.org/officeDocument/2006/relationships/slide" Target="slides/slide97.xml"/><Relationship Id="rId122" Type="http://schemas.openxmlformats.org/officeDocument/2006/relationships/slide" Target="slides/slide118.xml"/><Relationship Id="rId143" Type="http://schemas.openxmlformats.org/officeDocument/2006/relationships/slide" Target="slides/slide139.xml"/><Relationship Id="rId148" Type="http://schemas.openxmlformats.org/officeDocument/2006/relationships/slide" Target="slides/slide144.xml"/><Relationship Id="rId164" Type="http://schemas.openxmlformats.org/officeDocument/2006/relationships/slide" Target="slides/slide160.xml"/><Relationship Id="rId169" Type="http://schemas.openxmlformats.org/officeDocument/2006/relationships/slide" Target="slides/slide165.xml"/><Relationship Id="rId185" Type="http://schemas.openxmlformats.org/officeDocument/2006/relationships/slide" Target="slides/slide18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80" Type="http://schemas.openxmlformats.org/officeDocument/2006/relationships/slide" Target="slides/slide176.xml"/><Relationship Id="rId26" Type="http://schemas.openxmlformats.org/officeDocument/2006/relationships/slide" Target="slides/slide22.xml"/><Relationship Id="rId47" Type="http://schemas.openxmlformats.org/officeDocument/2006/relationships/slide" Target="slides/slide43.xml"/><Relationship Id="rId68" Type="http://schemas.openxmlformats.org/officeDocument/2006/relationships/slide" Target="slides/slide64.xml"/><Relationship Id="rId89" Type="http://schemas.openxmlformats.org/officeDocument/2006/relationships/slide" Target="slides/slide85.xml"/><Relationship Id="rId112" Type="http://schemas.openxmlformats.org/officeDocument/2006/relationships/slide" Target="slides/slide108.xml"/><Relationship Id="rId133" Type="http://schemas.openxmlformats.org/officeDocument/2006/relationships/slide" Target="slides/slide129.xml"/><Relationship Id="rId154" Type="http://schemas.openxmlformats.org/officeDocument/2006/relationships/slide" Target="slides/slide150.xml"/><Relationship Id="rId175" Type="http://schemas.openxmlformats.org/officeDocument/2006/relationships/slide" Target="slides/slide171.xml"/><Relationship Id="rId196" Type="http://schemas.openxmlformats.org/officeDocument/2006/relationships/slide" Target="slides/slide192.xml"/><Relationship Id="rId200" Type="http://schemas.openxmlformats.org/officeDocument/2006/relationships/slide" Target="slides/slide196.xml"/><Relationship Id="rId16" Type="http://schemas.openxmlformats.org/officeDocument/2006/relationships/slide" Target="slides/slide12.xml"/><Relationship Id="rId37" Type="http://schemas.openxmlformats.org/officeDocument/2006/relationships/slide" Target="slides/slide33.xml"/><Relationship Id="rId58" Type="http://schemas.openxmlformats.org/officeDocument/2006/relationships/slide" Target="slides/slide54.xml"/><Relationship Id="rId79" Type="http://schemas.openxmlformats.org/officeDocument/2006/relationships/slide" Target="slides/slide75.xml"/><Relationship Id="rId102" Type="http://schemas.openxmlformats.org/officeDocument/2006/relationships/slide" Target="slides/slide98.xml"/><Relationship Id="rId123" Type="http://schemas.openxmlformats.org/officeDocument/2006/relationships/slide" Target="slides/slide119.xml"/><Relationship Id="rId144" Type="http://schemas.openxmlformats.org/officeDocument/2006/relationships/slide" Target="slides/slide140.xml"/><Relationship Id="rId90" Type="http://schemas.openxmlformats.org/officeDocument/2006/relationships/slide" Target="slides/slide86.xml"/><Relationship Id="rId165" Type="http://schemas.openxmlformats.org/officeDocument/2006/relationships/slide" Target="slides/slide161.xml"/><Relationship Id="rId186" Type="http://schemas.openxmlformats.org/officeDocument/2006/relationships/slide" Target="slides/slide182.xml"/><Relationship Id="rId27" Type="http://schemas.openxmlformats.org/officeDocument/2006/relationships/slide" Target="slides/slide23.xml"/><Relationship Id="rId48" Type="http://schemas.openxmlformats.org/officeDocument/2006/relationships/slide" Target="slides/slide44.xml"/><Relationship Id="rId69" Type="http://schemas.openxmlformats.org/officeDocument/2006/relationships/slide" Target="slides/slide65.xml"/><Relationship Id="rId113" Type="http://schemas.openxmlformats.org/officeDocument/2006/relationships/slide" Target="slides/slide109.xml"/><Relationship Id="rId134" Type="http://schemas.openxmlformats.org/officeDocument/2006/relationships/slide" Target="slides/slide130.xml"/><Relationship Id="rId80" Type="http://schemas.openxmlformats.org/officeDocument/2006/relationships/slide" Target="slides/slide76.xml"/><Relationship Id="rId155" Type="http://schemas.openxmlformats.org/officeDocument/2006/relationships/slide" Target="slides/slide151.xml"/><Relationship Id="rId176" Type="http://schemas.openxmlformats.org/officeDocument/2006/relationships/slide" Target="slides/slide172.xml"/><Relationship Id="rId197" Type="http://schemas.openxmlformats.org/officeDocument/2006/relationships/slide" Target="slides/slide193.xml"/><Relationship Id="rId201" Type="http://schemas.openxmlformats.org/officeDocument/2006/relationships/slide" Target="slides/slide197.xml"/><Relationship Id="rId17" Type="http://schemas.openxmlformats.org/officeDocument/2006/relationships/slide" Target="slides/slide13.xml"/><Relationship Id="rId38" Type="http://schemas.openxmlformats.org/officeDocument/2006/relationships/slide" Target="slides/slide34.xml"/><Relationship Id="rId59" Type="http://schemas.openxmlformats.org/officeDocument/2006/relationships/slide" Target="slides/slide55.xml"/><Relationship Id="rId103" Type="http://schemas.openxmlformats.org/officeDocument/2006/relationships/slide" Target="slides/slide99.xml"/><Relationship Id="rId124" Type="http://schemas.openxmlformats.org/officeDocument/2006/relationships/slide" Target="slides/slide120.xml"/><Relationship Id="rId70" Type="http://schemas.openxmlformats.org/officeDocument/2006/relationships/slide" Target="slides/slide66.xml"/><Relationship Id="rId91" Type="http://schemas.openxmlformats.org/officeDocument/2006/relationships/slide" Target="slides/slide87.xml"/><Relationship Id="rId145" Type="http://schemas.openxmlformats.org/officeDocument/2006/relationships/slide" Target="slides/slide141.xml"/><Relationship Id="rId166" Type="http://schemas.openxmlformats.org/officeDocument/2006/relationships/slide" Target="slides/slide162.xml"/><Relationship Id="rId187" Type="http://schemas.openxmlformats.org/officeDocument/2006/relationships/slide" Target="slides/slide183.xml"/><Relationship Id="rId1" Type="http://schemas.openxmlformats.org/officeDocument/2006/relationships/customXml" Target="../customXml/item1.xml"/><Relationship Id="rId28" Type="http://schemas.openxmlformats.org/officeDocument/2006/relationships/slide" Target="slides/slide24.xml"/><Relationship Id="rId49" Type="http://schemas.openxmlformats.org/officeDocument/2006/relationships/slide" Target="slides/slide45.xml"/><Relationship Id="rId114" Type="http://schemas.openxmlformats.org/officeDocument/2006/relationships/slide" Target="slides/slide110.xml"/><Relationship Id="rId60" Type="http://schemas.openxmlformats.org/officeDocument/2006/relationships/slide" Target="slides/slide56.xml"/><Relationship Id="rId81" Type="http://schemas.openxmlformats.org/officeDocument/2006/relationships/slide" Target="slides/slide77.xml"/><Relationship Id="rId135" Type="http://schemas.openxmlformats.org/officeDocument/2006/relationships/slide" Target="slides/slide131.xml"/><Relationship Id="rId156" Type="http://schemas.openxmlformats.org/officeDocument/2006/relationships/slide" Target="slides/slide152.xml"/><Relationship Id="rId177" Type="http://schemas.openxmlformats.org/officeDocument/2006/relationships/slide" Target="slides/slide173.xml"/><Relationship Id="rId198" Type="http://schemas.openxmlformats.org/officeDocument/2006/relationships/slide" Target="slides/slide194.xml"/><Relationship Id="rId202" Type="http://schemas.openxmlformats.org/officeDocument/2006/relationships/slide" Target="slides/slide198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50" Type="http://schemas.openxmlformats.org/officeDocument/2006/relationships/slide" Target="slides/slide46.xml"/><Relationship Id="rId104" Type="http://schemas.openxmlformats.org/officeDocument/2006/relationships/slide" Target="slides/slide100.xml"/><Relationship Id="rId125" Type="http://schemas.openxmlformats.org/officeDocument/2006/relationships/slide" Target="slides/slide121.xml"/><Relationship Id="rId146" Type="http://schemas.openxmlformats.org/officeDocument/2006/relationships/slide" Target="slides/slide142.xml"/><Relationship Id="rId167" Type="http://schemas.openxmlformats.org/officeDocument/2006/relationships/slide" Target="slides/slide163.xml"/><Relationship Id="rId188" Type="http://schemas.openxmlformats.org/officeDocument/2006/relationships/slide" Target="slides/slide184.xml"/><Relationship Id="rId71" Type="http://schemas.openxmlformats.org/officeDocument/2006/relationships/slide" Target="slides/slide67.xml"/><Relationship Id="rId92" Type="http://schemas.openxmlformats.org/officeDocument/2006/relationships/slide" Target="slides/slide88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40" Type="http://schemas.openxmlformats.org/officeDocument/2006/relationships/slide" Target="slides/slide36.xml"/><Relationship Id="rId115" Type="http://schemas.openxmlformats.org/officeDocument/2006/relationships/slide" Target="slides/slide111.xml"/><Relationship Id="rId136" Type="http://schemas.openxmlformats.org/officeDocument/2006/relationships/slide" Target="slides/slide132.xml"/><Relationship Id="rId157" Type="http://schemas.openxmlformats.org/officeDocument/2006/relationships/slide" Target="slides/slide153.xml"/><Relationship Id="rId178" Type="http://schemas.openxmlformats.org/officeDocument/2006/relationships/slide" Target="slides/slide17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61A51-FF96-4B2E-802B-5A19673636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30A3C1-8ED3-44B6-9813-972621466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E7D415-364F-4255-B6DB-766E466A9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EA2-19A2-4741-B0E5-38CBC0CE90AE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809F25-5397-42BD-877F-4149B708B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B9F59C-972F-4267-AE72-2DE7D274F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E5E55-C447-44A7-BC3B-2441F241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705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EFE9B-CCF5-4457-9D29-47B95691B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80219F-C66C-40AD-B8DA-610E44697F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579997-25BD-440F-A6DE-CA2EA2640B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EA2-19A2-4741-B0E5-38CBC0CE90AE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B155A9-7CB8-4E3C-A4A6-1869C11D4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F747EC-5869-49D2-96F6-A0B1431F9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E5E55-C447-44A7-BC3B-2441F241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09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1ED13-1F1C-4744-9F35-19146A9D2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44E942-BD1B-4325-8E22-03D523E30A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B9F0E4-FC45-4078-AA68-56BFDD27A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EA2-19A2-4741-B0E5-38CBC0CE90AE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B7616A-F9C5-488E-802D-D3049C124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F88181-7E7D-4CF0-A41F-D0264D4BD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E5E55-C447-44A7-BC3B-2441F241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577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9DBB1-1675-4151-B103-486A3A1CF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28F89B-8F07-40AB-A0FC-11530071C6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AD26C7-D23F-4A83-9C31-20C13A74AB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203C27-F678-4081-B309-4075020FE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EA2-19A2-4741-B0E5-38CBC0CE90AE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275F22-66B9-4563-A541-37B019D66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98325F-ED39-49DE-B40D-70C81509D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E5E55-C447-44A7-BC3B-2441F241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09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1F158-31ED-411E-8F4D-7712E6601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372428-3DDD-4C0C-B71B-519B53E44F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617FDB-52B7-4B8F-A3BA-BD6C382FFD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ADCFCE-4972-4013-AC3D-399F7F7054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54EC3E-285A-44AD-9AE4-88C0085A94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24B98A-BED5-4260-B472-B98E9CCA4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EA2-19A2-4741-B0E5-38CBC0CE90AE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9FFF93-145B-4ADD-8082-D11E69A4B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5EBFFB-18A6-4E9E-8F66-D2D929230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E5E55-C447-44A7-BC3B-2441F241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733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66DB95-6876-4AAA-A62D-A7087D009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F84E24-163D-4F95-9E83-3589567E7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EA2-19A2-4741-B0E5-38CBC0CE90AE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C425E2-B9FE-4E5A-ACAD-805CA4874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5A17C2-4F8C-49D2-B65F-3032D420F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E5E55-C447-44A7-BC3B-2441F241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033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1D9C56-A5E3-4547-B6BF-BDDB10AA1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EA2-19A2-4741-B0E5-38CBC0CE90AE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A16457-87C3-4443-BDC6-5D82ED441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0095CF-6BC5-4DFE-BDBA-2DAD11B5D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E5E55-C447-44A7-BC3B-2441F241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039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1A744-D355-4DAF-AAB1-58D8FFB1B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6723DE-2C64-4424-A707-EEA670252E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11D369-81E0-4F37-9FA3-5A361FDFAB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8A439D-480D-46CC-8677-8F53D4503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EA2-19A2-4741-B0E5-38CBC0CE90AE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3C3F22-CB51-49FB-A7CA-20A0162D0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459375-507C-4B09-BE27-9BD8C892B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E5E55-C447-44A7-BC3B-2441F241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623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41905-0AF5-4FB8-A228-EE27FF746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D93A996-9F77-4FEE-A31D-24B5F34CE7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304C68-BAA6-41AC-8B75-842D0393F5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CA2D2-1B1F-45B7-A1C6-1B4E1EA00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EA2-19A2-4741-B0E5-38CBC0CE90AE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31DD18-A701-4706-A0C2-0796784C2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C503D9-F07F-4EDD-BAF2-EDB40EFBA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E5E55-C447-44A7-BC3B-2441F241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426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CFC32B-E59C-4F1B-84C2-7BBF2CF3F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48EEE5-4277-448C-A359-E7503D698B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CA6209-8AF7-45DC-8541-21A309D89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EA2-19A2-4741-B0E5-38CBC0CE90AE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ED7377-516F-4C2D-8570-BE7D733C6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16125C-F6F0-45C5-AC2A-EF604B0DB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E5E55-C447-44A7-BC3B-2441F241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446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4902EEA-35C9-4886-9753-D51260CDBD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5CA0FD-95E5-4096-A85F-77ED1DE19F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3D06D-4743-4308-969D-6FC444AF2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11EA2-19A2-4741-B0E5-38CBC0CE90AE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D362B9-50BC-4079-8986-B4AA69D6E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6CC65C-6B3F-457E-8540-7820C06C9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E5E55-C447-44A7-BC3B-2441F241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291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5B0269-C266-4892-94D1-DF72A74C64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50FBD1-174B-4B3A-B842-BA93D37A77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FF0F72-3C82-422F-9D9F-9008A995EE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11EA2-19A2-4741-B0E5-38CBC0CE90AE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44AE56-849D-48C7-8479-1C0FAC0CE9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5C460C-4494-4CD1-8330-0EB8B29A7A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3E5E55-C447-44A7-BC3B-2441F241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215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fr.wikipedia.org/wiki/Shuffle!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fr.wikipedia.org/wiki/Shuffle!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fr.wikipedia.org/wiki/Shuffle!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fr.wikipedia.org/wiki/Shuffle!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fr.wikipedia.org/wiki/Shuffle!" TargetMode="Externa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fr.wikipedia.org/wiki/Shuffle!" TargetMode="Externa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fr.wikipedia.org/wiki/Shuffle!" TargetMode="Externa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fr.wikipedia.org/wiki/Shuffle!" TargetMode="Externa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0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fr.wikipedia.org/wiki/Shuffle!" TargetMode="Externa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3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fr.wikipedia.org/wiki/Shuffle!" TargetMode="Externa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7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fr.wikipedia.org/wiki/Shuffle!" TargetMode="External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2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E8A134-BE4A-4763-82F4-8FC93717FC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16" t="11407" r="82584" b="67704"/>
          <a:stretch/>
        </p:blipFill>
        <p:spPr>
          <a:xfrm>
            <a:off x="4329706" y="2685008"/>
            <a:ext cx="3290294" cy="28637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30434DE-B3AB-485E-A34C-A79726189594}"/>
              </a:ext>
            </a:extLst>
          </p:cNvPr>
          <p:cNvSpPr txBox="1"/>
          <p:nvPr/>
        </p:nvSpPr>
        <p:spPr>
          <a:xfrm>
            <a:off x="995680" y="407248"/>
            <a:ext cx="102006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Monday</a:t>
            </a:r>
          </a:p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Autumn 1 - Week 4  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2946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897A9B-90AE-4EBD-8468-0C62E202B926}"/>
              </a:ext>
            </a:extLst>
          </p:cNvPr>
          <p:cNvPicPr/>
          <p:nvPr/>
        </p:nvPicPr>
        <p:blipFill rotWithShape="1">
          <a:blip r:embed="rId2"/>
          <a:srcRect l="22997" t="17393" r="1347" b="10741"/>
          <a:stretch/>
        </p:blipFill>
        <p:spPr bwMode="auto">
          <a:xfrm>
            <a:off x="914400" y="193812"/>
            <a:ext cx="10959548" cy="61274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9BC9DD9A-6FB1-44EB-A32E-75F2D4868487}"/>
              </a:ext>
            </a:extLst>
          </p:cNvPr>
          <p:cNvCxnSpPr/>
          <p:nvPr/>
        </p:nvCxnSpPr>
        <p:spPr>
          <a:xfrm>
            <a:off x="106017" y="3975652"/>
            <a:ext cx="702366" cy="0"/>
          </a:xfrm>
          <a:prstGeom prst="straightConnector1">
            <a:avLst/>
          </a:prstGeom>
          <a:ln w="762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11591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Lesson Focus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Monday</a:t>
            </a:r>
            <a:br>
              <a:rPr lang="en-US" sz="4800" dirty="0">
                <a:latin typeface="Arial Rounded MT Bold" panose="020F0704030504030204" pitchFamily="34" charset="0"/>
              </a:rPr>
            </a:b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71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EC1146-2D7D-4092-BFA1-415DFFDCC4E0}"/>
              </a:ext>
            </a:extLst>
          </p:cNvPr>
          <p:cNvSpPr txBox="1"/>
          <p:nvPr/>
        </p:nvSpPr>
        <p:spPr>
          <a:xfrm>
            <a:off x="225784" y="2450543"/>
            <a:ext cx="11555931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/oi/   </a:t>
            </a:r>
          </a:p>
          <a:p>
            <a:pPr algn="ctr"/>
            <a:r>
              <a:rPr lang="en-US" sz="8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oy</a:t>
            </a:r>
            <a:r>
              <a:rPr lang="en-US" sz="8000" dirty="0">
                <a:latin typeface="Arial Rounded MT Bold" panose="020F0704030504030204" pitchFamily="34" charset="0"/>
              </a:rPr>
              <a:t>     t</a:t>
            </a:r>
            <a:r>
              <a:rPr lang="en-US" sz="8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oy</a:t>
            </a:r>
            <a:endParaRPr lang="en-GB" sz="8000" i="1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8311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4212155" y="1903274"/>
            <a:ext cx="59055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>
                <a:latin typeface="Arial Rounded MT Bold" panose="020F0704030504030204" pitchFamily="34" charset="0"/>
              </a:rPr>
              <a:t>oi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24649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4212155" y="1903274"/>
            <a:ext cx="59055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>
                <a:latin typeface="Arial Rounded MT Bold" panose="020F0704030504030204" pitchFamily="34" charset="0"/>
              </a:rPr>
              <a:t>air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30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4212155" y="1903274"/>
            <a:ext cx="59055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er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9101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4212155" y="1903274"/>
            <a:ext cx="59055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oo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8131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4212155" y="1903274"/>
            <a:ext cx="59055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i="1" dirty="0" err="1">
                <a:latin typeface="Arial Rounded MT Bold" panose="020F0704030504030204" pitchFamily="34" charset="0"/>
              </a:rPr>
              <a:t>oo</a:t>
            </a:r>
            <a:endParaRPr lang="en-GB" sz="30000" i="1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32958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4212155" y="1903274"/>
            <a:ext cx="59055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>
                <a:latin typeface="Arial Rounded MT Bold" panose="020F0704030504030204" pitchFamily="34" charset="0"/>
              </a:rPr>
              <a:t>ai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289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4212155" y="1903274"/>
            <a:ext cx="59055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ee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00812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4212155" y="1903274"/>
            <a:ext cx="59055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igh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30245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4212155" y="1903274"/>
            <a:ext cx="59055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>
                <a:latin typeface="Arial Rounded MT Bold" panose="020F0704030504030204" pitchFamily="34" charset="0"/>
              </a:rPr>
              <a:t>ay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5196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4212155" y="1903274"/>
            <a:ext cx="59055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ou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3703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61286DD7-EF6F-46B7-BB83-DA7BADC16E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5" b="93210" l="0" r="98788">
                        <a14:foregroundMark x1="8788" y1="24074" x2="8788" y2="24074"/>
                        <a14:foregroundMark x1="3636" y1="31481" x2="3636" y2="31481"/>
                        <a14:foregroundMark x1="16667" y1="7407" x2="16667" y2="7407"/>
                        <a14:foregroundMark x1="63939" y1="4321" x2="63939" y2="4321"/>
                        <a14:foregroundMark x1="94242" y1="22222" x2="94242" y2="22222"/>
                        <a14:foregroundMark x1="93636" y1="45062" x2="93636" y2="45062"/>
                        <a14:foregroundMark x1="96061" y1="69136" x2="96061" y2="69136"/>
                        <a14:foregroundMark x1="97576" y1="18519" x2="97576" y2="18519"/>
                        <a14:foregroundMark x1="909" y1="78395" x2="909" y2="78395"/>
                        <a14:foregroundMark x1="44242" y1="4321" x2="44242" y2="4321"/>
                        <a14:foregroundMark x1="40303" y1="4321" x2="40303" y2="4321"/>
                        <a14:foregroundMark x1="48788" y1="24691" x2="48788" y2="24691"/>
                        <a14:foregroundMark x1="50303" y1="25309" x2="56061" y2="26543"/>
                        <a14:foregroundMark x1="56061" y1="26543" x2="53939" y2="14198"/>
                        <a14:foregroundMark x1="53939" y1="14198" x2="63939" y2="617"/>
                        <a14:foregroundMark x1="63939" y1="617" x2="71818" y2="20988"/>
                        <a14:foregroundMark x1="71818" y1="20988" x2="77273" y2="23457"/>
                        <a14:foregroundMark x1="77273" y1="23457" x2="83030" y2="23457"/>
                        <a14:foregroundMark x1="83030" y1="23457" x2="83636" y2="34568"/>
                        <a14:foregroundMark x1="83636" y1="34568" x2="91515" y2="15432"/>
                        <a14:foregroundMark x1="91515" y1="15432" x2="97273" y2="11111"/>
                        <a14:foregroundMark x1="97273" y1="11111" x2="96364" y2="24691"/>
                        <a14:foregroundMark x1="96364" y1="24691" x2="87576" y2="56790"/>
                        <a14:foregroundMark x1="87576" y1="56790" x2="90909" y2="42593"/>
                        <a14:foregroundMark x1="90909" y1="42593" x2="94545" y2="53704"/>
                        <a14:foregroundMark x1="94545" y1="53704" x2="96970" y2="21605"/>
                        <a14:foregroundMark x1="96970" y1="21605" x2="94242" y2="11111"/>
                        <a14:foregroundMark x1="94242" y1="11111" x2="92424" y2="23457"/>
                        <a14:foregroundMark x1="92424" y1="23457" x2="97576" y2="75926"/>
                        <a14:foregroundMark x1="97576" y1="75926" x2="63333" y2="27778"/>
                        <a14:foregroundMark x1="63333" y1="27778" x2="43939" y2="23457"/>
                        <a14:foregroundMark x1="43939" y1="23457" x2="50000" y2="24074"/>
                        <a14:foregroundMark x1="50000" y1="24074" x2="44242" y2="17284"/>
                        <a14:foregroundMark x1="44242" y1="17284" x2="37576" y2="15432"/>
                        <a14:foregroundMark x1="37576" y1="15432" x2="38182" y2="27160"/>
                        <a14:foregroundMark x1="38182" y1="27160" x2="35758" y2="13580"/>
                        <a14:foregroundMark x1="35758" y1="13580" x2="28485" y2="7407"/>
                        <a14:foregroundMark x1="28485" y1="7407" x2="11212" y2="9877"/>
                        <a14:foregroundMark x1="11212" y1="9877" x2="5758" y2="20988"/>
                        <a14:foregroundMark x1="5758" y1="20988" x2="3333" y2="31481"/>
                        <a14:foregroundMark x1="3333" y1="31481" x2="10909" y2="48148"/>
                        <a14:foregroundMark x1="10909" y1="48148" x2="18788" y2="50617"/>
                        <a14:foregroundMark x1="18788" y1="50617" x2="15455" y2="40741"/>
                        <a14:foregroundMark x1="15455" y1="40741" x2="9091" y2="30864"/>
                        <a14:foregroundMark x1="9091" y1="30864" x2="4545" y2="38889"/>
                        <a14:foregroundMark x1="4545" y1="38889" x2="2424" y2="25309"/>
                        <a14:foregroundMark x1="2424" y1="25309" x2="13636" y2="6790"/>
                        <a14:foregroundMark x1="13636" y1="6790" x2="19091" y2="12963"/>
                        <a14:foregroundMark x1="19091" y1="12963" x2="8788" y2="30247"/>
                        <a14:foregroundMark x1="8788" y1="30247" x2="16061" y2="33951"/>
                        <a14:foregroundMark x1="16061" y1="33951" x2="20909" y2="27160"/>
                        <a14:foregroundMark x1="20909" y1="27160" x2="22424" y2="12963"/>
                        <a14:foregroundMark x1="22424" y1="12963" x2="17273" y2="6173"/>
                        <a14:foregroundMark x1="17273" y1="6173" x2="16970" y2="17901"/>
                        <a14:foregroundMark x1="16970" y1="17901" x2="11212" y2="25309"/>
                        <a14:foregroundMark x1="11212" y1="25309" x2="23333" y2="9259"/>
                        <a14:foregroundMark x1="23333" y1="9259" x2="27879" y2="20370"/>
                        <a14:foregroundMark x1="27879" y1="20370" x2="25758" y2="9877"/>
                        <a14:foregroundMark x1="25758" y1="9877" x2="18788" y2="30247"/>
                        <a14:foregroundMark x1="18788" y1="30247" x2="53939" y2="12346"/>
                        <a14:foregroundMark x1="53939" y1="12346" x2="72424" y2="19753"/>
                        <a14:foregroundMark x1="72424" y1="19753" x2="65758" y2="22840"/>
                        <a14:foregroundMark x1="65758" y1="22840" x2="56061" y2="39506"/>
                        <a14:foregroundMark x1="56061" y1="39506" x2="54848" y2="53086"/>
                        <a14:foregroundMark x1="54848" y1="53086" x2="52424" y2="39506"/>
                        <a14:foregroundMark x1="52424" y1="39506" x2="33636" y2="59877"/>
                        <a14:foregroundMark x1="33636" y1="59877" x2="16970" y2="60494"/>
                        <a14:foregroundMark x1="16970" y1="60494" x2="14848" y2="45062"/>
                        <a14:foregroundMark x1="14848" y1="45062" x2="9091" y2="47531"/>
                        <a14:foregroundMark x1="9091" y1="47531" x2="15455" y2="48148"/>
                        <a14:foregroundMark x1="15455" y1="48148" x2="11818" y2="57407"/>
                        <a14:foregroundMark x1="11818" y1="57407" x2="4848" y2="40741"/>
                        <a14:foregroundMark x1="4848" y1="40741" x2="7576" y2="54938"/>
                        <a14:foregroundMark x1="7576" y1="54938" x2="12424" y2="67284"/>
                        <a14:foregroundMark x1="12424" y1="67284" x2="14848" y2="53086"/>
                        <a14:foregroundMark x1="14848" y1="53086" x2="20909" y2="51235"/>
                        <a14:foregroundMark x1="20909" y1="51235" x2="23333" y2="38889"/>
                        <a14:foregroundMark x1="23333" y1="38889" x2="20000" y2="27778"/>
                        <a14:foregroundMark x1="20000" y1="27778" x2="14848" y2="44444"/>
                        <a14:foregroundMark x1="14848" y1="44444" x2="14242" y2="66049"/>
                        <a14:foregroundMark x1="14242" y1="66049" x2="21818" y2="87654"/>
                        <a14:foregroundMark x1="27561" y1="92713" x2="32663" y2="97207"/>
                        <a14:foregroundMark x1="21818" y1="87654" x2="27429" y2="92596"/>
                        <a14:foregroundMark x1="34906" y1="98168" x2="38485" y2="99383"/>
                        <a14:foregroundMark x1="38485" y1="99383" x2="46970" y2="97531"/>
                        <a14:foregroundMark x1="46970" y1="97531" x2="63636" y2="98765"/>
                        <a14:foregroundMark x1="63636" y1="98765" x2="73333" y2="96914"/>
                        <a14:foregroundMark x1="73333" y1="96914" x2="96970" y2="75309"/>
                        <a14:foregroundMark x1="96970" y1="75309" x2="76364" y2="93210"/>
                        <a14:foregroundMark x1="76364" y1="93210" x2="39042" y2="96640"/>
                        <a14:foregroundMark x1="27442" y1="92525" x2="22727" y2="90123"/>
                        <a14:foregroundMark x1="31882" y1="94786" x2="27582" y2="92596"/>
                        <a14:foregroundMark x1="27561" y1="92714" x2="28485" y2="93210"/>
                        <a14:foregroundMark x1="22727" y1="90123" x2="27421" y2="92640"/>
                        <a14:foregroundMark x1="28485" y1="93210" x2="31374" y2="93210"/>
                        <a14:foregroundMark x1="27877" y1="90152" x2="23030" y2="88272"/>
                        <a14:foregroundMark x1="30748" y1="91266" x2="28020" y2="90208"/>
                        <a14:foregroundMark x1="64848" y1="1852" x2="64545" y2="1235"/>
                        <a14:foregroundMark x1="94242" y1="9877" x2="98788" y2="18519"/>
                        <a14:foregroundMark x1="98788" y1="18519" x2="96364" y2="24074"/>
                        <a14:backgroundMark x1="32727" y1="74074" x2="32727" y2="74074"/>
                        <a14:backgroundMark x1="33333" y1="75926" x2="33333" y2="75926"/>
                        <a14:backgroundMark x1="58788" y1="70988" x2="58788" y2="70988"/>
                        <a14:backgroundMark x1="35455" y1="70370" x2="35455" y2="70370"/>
                        <a14:backgroundMark x1="35152" y1="72222" x2="35152" y2="84568"/>
                        <a14:backgroundMark x1="35152" y1="84568" x2="28788" y2="85185"/>
                        <a14:backgroundMark x1="28788" y1="85185" x2="29394" y2="82716"/>
                        <a14:backgroundMark x1="46667" y1="83333" x2="46667" y2="83333"/>
                        <a14:backgroundMark x1="43333" y1="82716" x2="43333" y2="82716"/>
                        <a14:backgroundMark x1="51515" y1="78395" x2="51515" y2="78395"/>
                        <a14:backgroundMark x1="64242" y1="70988" x2="64242" y2="70988"/>
                        <a14:backgroundMark x1="61515" y1="69753" x2="61515" y2="69753"/>
                        <a14:backgroundMark x1="62424" y1="76543" x2="62424" y2="76543"/>
                        <a14:backgroundMark x1="62424" y1="80864" x2="62424" y2="80864"/>
                        <a14:backgroundMark x1="64545" y1="86420" x2="64545" y2="86420"/>
                        <a14:backgroundMark x1="66061" y1="81481" x2="66061" y2="81481"/>
                        <a14:backgroundMark x1="68182" y1="81481" x2="68182" y2="81481"/>
                        <a14:backgroundMark x1="67879" y1="87037" x2="67879" y2="87037"/>
                        <a14:backgroundMark x1="67879" y1="93210" x2="67879" y2="93210"/>
                        <a14:backgroundMark x1="66667" y1="89506" x2="66667" y2="89506"/>
                        <a14:backgroundMark x1="73333" y1="81481" x2="73333" y2="814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b="24847"/>
          <a:stretch/>
        </p:blipFill>
        <p:spPr>
          <a:xfrm>
            <a:off x="1301347" y="1496520"/>
            <a:ext cx="10476109" cy="38649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B2CE9B-7444-4D5F-BCB6-89880F8400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9183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921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16483" y="2501900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>
                <a:latin typeface="Arial Rounded MT Bold" panose="020F0704030504030204" pitchFamily="34" charset="0"/>
              </a:rPr>
            </a:br>
            <a:r>
              <a:rPr lang="en-US" sz="20000" dirty="0">
                <a:latin typeface="Arial Rounded MT Bold" panose="020F0704030504030204" pitchFamily="34" charset="0"/>
              </a:rPr>
              <a:t>day</a:t>
            </a:r>
            <a:endParaRPr lang="en-GB" sz="2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0BBB1D-81D8-43B0-9904-181E47787B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2374" y="334823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5393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16483" y="2501900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>
                <a:latin typeface="Arial Rounded MT Bold" panose="020F0704030504030204" pitchFamily="34" charset="0"/>
              </a:rPr>
            </a:br>
            <a:r>
              <a:rPr lang="en-US" sz="20000" dirty="0">
                <a:latin typeface="Arial Rounded MT Bold" panose="020F0704030504030204" pitchFamily="34" charset="0"/>
              </a:rPr>
              <a:t>crayon</a:t>
            </a:r>
            <a:endParaRPr lang="en-GB" sz="2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0BBB1D-81D8-43B0-9904-181E47787B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2374" y="334823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7044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16483" y="2501900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>
                <a:latin typeface="Arial Rounded MT Bold" panose="020F0704030504030204" pitchFamily="34" charset="0"/>
              </a:rPr>
            </a:br>
            <a:r>
              <a:rPr lang="en-US" sz="20000" dirty="0">
                <a:latin typeface="Arial Rounded MT Bold" panose="020F0704030504030204" pitchFamily="34" charset="0"/>
              </a:rPr>
              <a:t>out</a:t>
            </a:r>
            <a:endParaRPr lang="en-GB" sz="2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0BBB1D-81D8-43B0-9904-181E47787B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2374" y="334823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9116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16483" y="2501900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>
                <a:latin typeface="Arial Rounded MT Bold" panose="020F0704030504030204" pitchFamily="34" charset="0"/>
              </a:rPr>
            </a:br>
            <a:r>
              <a:rPr lang="en-US" sz="20000" dirty="0">
                <a:latin typeface="Arial Rounded MT Bold" panose="020F0704030504030204" pitchFamily="34" charset="0"/>
              </a:rPr>
              <a:t>found</a:t>
            </a:r>
            <a:endParaRPr lang="en-GB" sz="2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0BBB1D-81D8-43B0-9904-181E47787B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2374" y="334823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2310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16483" y="2501900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>
                <a:latin typeface="Arial Rounded MT Bold" panose="020F0704030504030204" pitchFamily="34" charset="0"/>
              </a:rPr>
            </a:br>
            <a:r>
              <a:rPr lang="en-US" sz="20000" dirty="0">
                <a:latin typeface="Arial Rounded MT Bold" panose="020F0704030504030204" pitchFamily="34" charset="0"/>
              </a:rPr>
              <a:t>train</a:t>
            </a:r>
            <a:endParaRPr lang="en-GB" sz="2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0BBB1D-81D8-43B0-9904-181E47787B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2374" y="334823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1160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16483" y="2501900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>
                <a:latin typeface="Arial Rounded MT Bold" panose="020F0704030504030204" pitchFamily="34" charset="0"/>
              </a:rPr>
            </a:br>
            <a:r>
              <a:rPr lang="en-US" sz="20000" dirty="0">
                <a:latin typeface="Arial Rounded MT Bold" panose="020F0704030504030204" pitchFamily="34" charset="0"/>
              </a:rPr>
              <a:t>smear</a:t>
            </a:r>
            <a:endParaRPr lang="en-GB" sz="2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0BBB1D-81D8-43B0-9904-181E47787B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2374" y="334823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6271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61286DD7-EF6F-46B7-BB83-DA7BADC16E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5" b="93210" l="0" r="98788">
                        <a14:foregroundMark x1="8788" y1="24074" x2="8788" y2="24074"/>
                        <a14:foregroundMark x1="3636" y1="31481" x2="3636" y2="31481"/>
                        <a14:foregroundMark x1="16667" y1="7407" x2="16667" y2="7407"/>
                        <a14:foregroundMark x1="63939" y1="4321" x2="63939" y2="4321"/>
                        <a14:foregroundMark x1="94242" y1="22222" x2="94242" y2="22222"/>
                        <a14:foregroundMark x1="93636" y1="45062" x2="93636" y2="45062"/>
                        <a14:foregroundMark x1="96061" y1="69136" x2="96061" y2="69136"/>
                        <a14:foregroundMark x1="97576" y1="18519" x2="97576" y2="18519"/>
                        <a14:foregroundMark x1="909" y1="78395" x2="909" y2="78395"/>
                        <a14:foregroundMark x1="44242" y1="4321" x2="44242" y2="4321"/>
                        <a14:foregroundMark x1="40303" y1="4321" x2="40303" y2="4321"/>
                        <a14:foregroundMark x1="48788" y1="24691" x2="48788" y2="24691"/>
                        <a14:foregroundMark x1="50303" y1="25309" x2="56061" y2="26543"/>
                        <a14:foregroundMark x1="56061" y1="26543" x2="53939" y2="14198"/>
                        <a14:foregroundMark x1="53939" y1="14198" x2="63939" y2="617"/>
                        <a14:foregroundMark x1="63939" y1="617" x2="71818" y2="20988"/>
                        <a14:foregroundMark x1="71818" y1="20988" x2="77273" y2="23457"/>
                        <a14:foregroundMark x1="77273" y1="23457" x2="83030" y2="23457"/>
                        <a14:foregroundMark x1="83030" y1="23457" x2="83636" y2="34568"/>
                        <a14:foregroundMark x1="83636" y1="34568" x2="91515" y2="15432"/>
                        <a14:foregroundMark x1="91515" y1="15432" x2="97273" y2="11111"/>
                        <a14:foregroundMark x1="97273" y1="11111" x2="96364" y2="24691"/>
                        <a14:foregroundMark x1="96364" y1="24691" x2="87576" y2="56790"/>
                        <a14:foregroundMark x1="87576" y1="56790" x2="90909" y2="42593"/>
                        <a14:foregroundMark x1="90909" y1="42593" x2="94545" y2="53704"/>
                        <a14:foregroundMark x1="94545" y1="53704" x2="96970" y2="21605"/>
                        <a14:foregroundMark x1="96970" y1="21605" x2="94242" y2="11111"/>
                        <a14:foregroundMark x1="94242" y1="11111" x2="92424" y2="23457"/>
                        <a14:foregroundMark x1="92424" y1="23457" x2="97576" y2="75926"/>
                        <a14:foregroundMark x1="97576" y1="75926" x2="63333" y2="27778"/>
                        <a14:foregroundMark x1="63333" y1="27778" x2="43939" y2="23457"/>
                        <a14:foregroundMark x1="43939" y1="23457" x2="50000" y2="24074"/>
                        <a14:foregroundMark x1="50000" y1="24074" x2="44242" y2="17284"/>
                        <a14:foregroundMark x1="44242" y1="17284" x2="37576" y2="15432"/>
                        <a14:foregroundMark x1="37576" y1="15432" x2="38182" y2="27160"/>
                        <a14:foregroundMark x1="38182" y1="27160" x2="35758" y2="13580"/>
                        <a14:foregroundMark x1="35758" y1="13580" x2="28485" y2="7407"/>
                        <a14:foregroundMark x1="28485" y1="7407" x2="11212" y2="9877"/>
                        <a14:foregroundMark x1="11212" y1="9877" x2="5758" y2="20988"/>
                        <a14:foregroundMark x1="5758" y1="20988" x2="3333" y2="31481"/>
                        <a14:foregroundMark x1="3333" y1="31481" x2="10909" y2="48148"/>
                        <a14:foregroundMark x1="10909" y1="48148" x2="18788" y2="50617"/>
                        <a14:foregroundMark x1="18788" y1="50617" x2="15455" y2="40741"/>
                        <a14:foregroundMark x1="15455" y1="40741" x2="9091" y2="30864"/>
                        <a14:foregroundMark x1="9091" y1="30864" x2="4545" y2="38889"/>
                        <a14:foregroundMark x1="4545" y1="38889" x2="2424" y2="25309"/>
                        <a14:foregroundMark x1="2424" y1="25309" x2="13636" y2="6790"/>
                        <a14:foregroundMark x1="13636" y1="6790" x2="19091" y2="12963"/>
                        <a14:foregroundMark x1="19091" y1="12963" x2="8788" y2="30247"/>
                        <a14:foregroundMark x1="8788" y1="30247" x2="16061" y2="33951"/>
                        <a14:foregroundMark x1="16061" y1="33951" x2="20909" y2="27160"/>
                        <a14:foregroundMark x1="20909" y1="27160" x2="22424" y2="12963"/>
                        <a14:foregroundMark x1="22424" y1="12963" x2="17273" y2="6173"/>
                        <a14:foregroundMark x1="17273" y1="6173" x2="16970" y2="17901"/>
                        <a14:foregroundMark x1="16970" y1="17901" x2="11212" y2="25309"/>
                        <a14:foregroundMark x1="11212" y1="25309" x2="23333" y2="9259"/>
                        <a14:foregroundMark x1="23333" y1="9259" x2="27879" y2="20370"/>
                        <a14:foregroundMark x1="27879" y1="20370" x2="25758" y2="9877"/>
                        <a14:foregroundMark x1="25758" y1="9877" x2="18788" y2="30247"/>
                        <a14:foregroundMark x1="18788" y1="30247" x2="53939" y2="12346"/>
                        <a14:foregroundMark x1="53939" y1="12346" x2="72424" y2="19753"/>
                        <a14:foregroundMark x1="72424" y1="19753" x2="65758" y2="22840"/>
                        <a14:foregroundMark x1="65758" y1="22840" x2="56061" y2="39506"/>
                        <a14:foregroundMark x1="56061" y1="39506" x2="54848" y2="53086"/>
                        <a14:foregroundMark x1="54848" y1="53086" x2="52424" y2="39506"/>
                        <a14:foregroundMark x1="52424" y1="39506" x2="33636" y2="59877"/>
                        <a14:foregroundMark x1="33636" y1="59877" x2="16970" y2="60494"/>
                        <a14:foregroundMark x1="16970" y1="60494" x2="14848" y2="45062"/>
                        <a14:foregroundMark x1="14848" y1="45062" x2="9091" y2="47531"/>
                        <a14:foregroundMark x1="9091" y1="47531" x2="15455" y2="48148"/>
                        <a14:foregroundMark x1="15455" y1="48148" x2="11818" y2="57407"/>
                        <a14:foregroundMark x1="11818" y1="57407" x2="4848" y2="40741"/>
                        <a14:foregroundMark x1="4848" y1="40741" x2="7576" y2="54938"/>
                        <a14:foregroundMark x1="7576" y1="54938" x2="12424" y2="67284"/>
                        <a14:foregroundMark x1="12424" y1="67284" x2="14848" y2="53086"/>
                        <a14:foregroundMark x1="14848" y1="53086" x2="20909" y2="51235"/>
                        <a14:foregroundMark x1="20909" y1="51235" x2="23333" y2="38889"/>
                        <a14:foregroundMark x1="23333" y1="38889" x2="20000" y2="27778"/>
                        <a14:foregroundMark x1="20000" y1="27778" x2="14848" y2="44444"/>
                        <a14:foregroundMark x1="14848" y1="44444" x2="14242" y2="66049"/>
                        <a14:foregroundMark x1="14242" y1="66049" x2="21818" y2="87654"/>
                        <a14:foregroundMark x1="27561" y1="92713" x2="32663" y2="97207"/>
                        <a14:foregroundMark x1="21818" y1="87654" x2="27429" y2="92596"/>
                        <a14:foregroundMark x1="34906" y1="98168" x2="38485" y2="99383"/>
                        <a14:foregroundMark x1="38485" y1="99383" x2="46970" y2="97531"/>
                        <a14:foregroundMark x1="46970" y1="97531" x2="63636" y2="98765"/>
                        <a14:foregroundMark x1="63636" y1="98765" x2="73333" y2="96914"/>
                        <a14:foregroundMark x1="73333" y1="96914" x2="96970" y2="75309"/>
                        <a14:foregroundMark x1="96970" y1="75309" x2="76364" y2="93210"/>
                        <a14:foregroundMark x1="76364" y1="93210" x2="39042" y2="96640"/>
                        <a14:foregroundMark x1="27442" y1="92525" x2="22727" y2="90123"/>
                        <a14:foregroundMark x1="31882" y1="94786" x2="27582" y2="92596"/>
                        <a14:foregroundMark x1="27561" y1="92714" x2="28485" y2="93210"/>
                        <a14:foregroundMark x1="22727" y1="90123" x2="27421" y2="92640"/>
                        <a14:foregroundMark x1="28485" y1="93210" x2="31374" y2="93210"/>
                        <a14:foregroundMark x1="27877" y1="90152" x2="23030" y2="88272"/>
                        <a14:foregroundMark x1="30748" y1="91266" x2="28020" y2="90208"/>
                        <a14:foregroundMark x1="64848" y1="1852" x2="64545" y2="1235"/>
                        <a14:foregroundMark x1="94242" y1="9877" x2="98788" y2="18519"/>
                        <a14:foregroundMark x1="98788" y1="18519" x2="96364" y2="24074"/>
                        <a14:backgroundMark x1="32727" y1="74074" x2="32727" y2="74074"/>
                        <a14:backgroundMark x1="33333" y1="75926" x2="33333" y2="75926"/>
                        <a14:backgroundMark x1="58788" y1="70988" x2="58788" y2="70988"/>
                        <a14:backgroundMark x1="35455" y1="70370" x2="35455" y2="70370"/>
                        <a14:backgroundMark x1="35152" y1="72222" x2="35152" y2="84568"/>
                        <a14:backgroundMark x1="35152" y1="84568" x2="28788" y2="85185"/>
                        <a14:backgroundMark x1="28788" y1="85185" x2="29394" y2="82716"/>
                        <a14:backgroundMark x1="46667" y1="83333" x2="46667" y2="83333"/>
                        <a14:backgroundMark x1="43333" y1="82716" x2="43333" y2="82716"/>
                        <a14:backgroundMark x1="51515" y1="78395" x2="51515" y2="78395"/>
                        <a14:backgroundMark x1="64242" y1="70988" x2="64242" y2="70988"/>
                        <a14:backgroundMark x1="61515" y1="69753" x2="61515" y2="69753"/>
                        <a14:backgroundMark x1="62424" y1="76543" x2="62424" y2="76543"/>
                        <a14:backgroundMark x1="62424" y1="80864" x2="62424" y2="80864"/>
                        <a14:backgroundMark x1="64545" y1="86420" x2="64545" y2="86420"/>
                        <a14:backgroundMark x1="66061" y1="81481" x2="66061" y2="81481"/>
                        <a14:backgroundMark x1="68182" y1="81481" x2="68182" y2="81481"/>
                        <a14:backgroundMark x1="67879" y1="87037" x2="67879" y2="87037"/>
                        <a14:backgroundMark x1="67879" y1="93210" x2="67879" y2="93210"/>
                        <a14:backgroundMark x1="66667" y1="89506" x2="66667" y2="89506"/>
                        <a14:backgroundMark x1="73333" y1="81481" x2="73333" y2="814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b="24847"/>
          <a:stretch/>
        </p:blipFill>
        <p:spPr>
          <a:xfrm>
            <a:off x="1301347" y="1496520"/>
            <a:ext cx="10476109" cy="38649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B2CE9B-7444-4D5F-BCB6-89880F8400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9183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4931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4F4C48-ABF4-49AF-9F1F-A63832275A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276" y="198574"/>
            <a:ext cx="2017951" cy="17497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D084C6D-10B0-4DFC-88E2-73466FF12561}"/>
              </a:ext>
            </a:extLst>
          </p:cNvPr>
          <p:cNvSpPr txBox="1"/>
          <p:nvPr/>
        </p:nvSpPr>
        <p:spPr>
          <a:xfrm>
            <a:off x="2409824" y="876300"/>
            <a:ext cx="882967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latin typeface="Arial Rounded MT Bold" panose="020F0704030504030204" pitchFamily="34" charset="0"/>
              </a:rPr>
              <a:t>Which part of the word  tricky?</a:t>
            </a:r>
            <a:endParaRPr lang="en-GB" sz="10000" dirty="0">
              <a:latin typeface="Arial Rounded MT Bold" panose="020F07040305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22E24E-D2A2-4DAB-B718-F7A0F4F2F0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353" y="3596445"/>
            <a:ext cx="2621264" cy="3143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6591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763079" y="3181684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said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1956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763079" y="3181684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says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385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763079" y="3181684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you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1732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763079" y="3181684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do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7905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763079" y="3181684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like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68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763079" y="3181684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little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4611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61286DD7-EF6F-46B7-BB83-DA7BADC16E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5" b="93210" l="0" r="98788">
                        <a14:foregroundMark x1="8788" y1="24074" x2="8788" y2="24074"/>
                        <a14:foregroundMark x1="3636" y1="31481" x2="3636" y2="31481"/>
                        <a14:foregroundMark x1="16667" y1="7407" x2="16667" y2="7407"/>
                        <a14:foregroundMark x1="63939" y1="4321" x2="63939" y2="4321"/>
                        <a14:foregroundMark x1="94242" y1="22222" x2="94242" y2="22222"/>
                        <a14:foregroundMark x1="93636" y1="45062" x2="93636" y2="45062"/>
                        <a14:foregroundMark x1="96061" y1="69136" x2="96061" y2="69136"/>
                        <a14:foregroundMark x1="97576" y1="18519" x2="97576" y2="18519"/>
                        <a14:foregroundMark x1="909" y1="78395" x2="909" y2="78395"/>
                        <a14:foregroundMark x1="44242" y1="4321" x2="44242" y2="4321"/>
                        <a14:foregroundMark x1="40303" y1="4321" x2="40303" y2="4321"/>
                        <a14:foregroundMark x1="48788" y1="24691" x2="48788" y2="24691"/>
                        <a14:foregroundMark x1="50303" y1="25309" x2="56061" y2="26543"/>
                        <a14:foregroundMark x1="56061" y1="26543" x2="53939" y2="14198"/>
                        <a14:foregroundMark x1="53939" y1="14198" x2="63939" y2="617"/>
                        <a14:foregroundMark x1="63939" y1="617" x2="71818" y2="20988"/>
                        <a14:foregroundMark x1="71818" y1="20988" x2="77273" y2="23457"/>
                        <a14:foregroundMark x1="77273" y1="23457" x2="83030" y2="23457"/>
                        <a14:foregroundMark x1="83030" y1="23457" x2="83636" y2="34568"/>
                        <a14:foregroundMark x1="83636" y1="34568" x2="91515" y2="15432"/>
                        <a14:foregroundMark x1="91515" y1="15432" x2="97273" y2="11111"/>
                        <a14:foregroundMark x1="97273" y1="11111" x2="96364" y2="24691"/>
                        <a14:foregroundMark x1="96364" y1="24691" x2="87576" y2="56790"/>
                        <a14:foregroundMark x1="87576" y1="56790" x2="90909" y2="42593"/>
                        <a14:foregroundMark x1="90909" y1="42593" x2="94545" y2="53704"/>
                        <a14:foregroundMark x1="94545" y1="53704" x2="96970" y2="21605"/>
                        <a14:foregroundMark x1="96970" y1="21605" x2="94242" y2="11111"/>
                        <a14:foregroundMark x1="94242" y1="11111" x2="92424" y2="23457"/>
                        <a14:foregroundMark x1="92424" y1="23457" x2="97576" y2="75926"/>
                        <a14:foregroundMark x1="97576" y1="75926" x2="63333" y2="27778"/>
                        <a14:foregroundMark x1="63333" y1="27778" x2="43939" y2="23457"/>
                        <a14:foregroundMark x1="43939" y1="23457" x2="50000" y2="24074"/>
                        <a14:foregroundMark x1="50000" y1="24074" x2="44242" y2="17284"/>
                        <a14:foregroundMark x1="44242" y1="17284" x2="37576" y2="15432"/>
                        <a14:foregroundMark x1="37576" y1="15432" x2="38182" y2="27160"/>
                        <a14:foregroundMark x1="38182" y1="27160" x2="35758" y2="13580"/>
                        <a14:foregroundMark x1="35758" y1="13580" x2="28485" y2="7407"/>
                        <a14:foregroundMark x1="28485" y1="7407" x2="11212" y2="9877"/>
                        <a14:foregroundMark x1="11212" y1="9877" x2="5758" y2="20988"/>
                        <a14:foregroundMark x1="5758" y1="20988" x2="3333" y2="31481"/>
                        <a14:foregroundMark x1="3333" y1="31481" x2="10909" y2="48148"/>
                        <a14:foregroundMark x1="10909" y1="48148" x2="18788" y2="50617"/>
                        <a14:foregroundMark x1="18788" y1="50617" x2="15455" y2="40741"/>
                        <a14:foregroundMark x1="15455" y1="40741" x2="9091" y2="30864"/>
                        <a14:foregroundMark x1="9091" y1="30864" x2="4545" y2="38889"/>
                        <a14:foregroundMark x1="4545" y1="38889" x2="2424" y2="25309"/>
                        <a14:foregroundMark x1="2424" y1="25309" x2="13636" y2="6790"/>
                        <a14:foregroundMark x1="13636" y1="6790" x2="19091" y2="12963"/>
                        <a14:foregroundMark x1="19091" y1="12963" x2="8788" y2="30247"/>
                        <a14:foregroundMark x1="8788" y1="30247" x2="16061" y2="33951"/>
                        <a14:foregroundMark x1="16061" y1="33951" x2="20909" y2="27160"/>
                        <a14:foregroundMark x1="20909" y1="27160" x2="22424" y2="12963"/>
                        <a14:foregroundMark x1="22424" y1="12963" x2="17273" y2="6173"/>
                        <a14:foregroundMark x1="17273" y1="6173" x2="16970" y2="17901"/>
                        <a14:foregroundMark x1="16970" y1="17901" x2="11212" y2="25309"/>
                        <a14:foregroundMark x1="11212" y1="25309" x2="23333" y2="9259"/>
                        <a14:foregroundMark x1="23333" y1="9259" x2="27879" y2="20370"/>
                        <a14:foregroundMark x1="27879" y1="20370" x2="25758" y2="9877"/>
                        <a14:foregroundMark x1="25758" y1="9877" x2="18788" y2="30247"/>
                        <a14:foregroundMark x1="18788" y1="30247" x2="53939" y2="12346"/>
                        <a14:foregroundMark x1="53939" y1="12346" x2="72424" y2="19753"/>
                        <a14:foregroundMark x1="72424" y1="19753" x2="65758" y2="22840"/>
                        <a14:foregroundMark x1="65758" y1="22840" x2="56061" y2="39506"/>
                        <a14:foregroundMark x1="56061" y1="39506" x2="54848" y2="53086"/>
                        <a14:foregroundMark x1="54848" y1="53086" x2="52424" y2="39506"/>
                        <a14:foregroundMark x1="52424" y1="39506" x2="33636" y2="59877"/>
                        <a14:foregroundMark x1="33636" y1="59877" x2="16970" y2="60494"/>
                        <a14:foregroundMark x1="16970" y1="60494" x2="14848" y2="45062"/>
                        <a14:foregroundMark x1="14848" y1="45062" x2="9091" y2="47531"/>
                        <a14:foregroundMark x1="9091" y1="47531" x2="15455" y2="48148"/>
                        <a14:foregroundMark x1="15455" y1="48148" x2="11818" y2="57407"/>
                        <a14:foregroundMark x1="11818" y1="57407" x2="4848" y2="40741"/>
                        <a14:foregroundMark x1="4848" y1="40741" x2="7576" y2="54938"/>
                        <a14:foregroundMark x1="7576" y1="54938" x2="12424" y2="67284"/>
                        <a14:foregroundMark x1="12424" y1="67284" x2="14848" y2="53086"/>
                        <a14:foregroundMark x1="14848" y1="53086" x2="20909" y2="51235"/>
                        <a14:foregroundMark x1="20909" y1="51235" x2="23333" y2="38889"/>
                        <a14:foregroundMark x1="23333" y1="38889" x2="20000" y2="27778"/>
                        <a14:foregroundMark x1="20000" y1="27778" x2="14848" y2="44444"/>
                        <a14:foregroundMark x1="14848" y1="44444" x2="14242" y2="66049"/>
                        <a14:foregroundMark x1="14242" y1="66049" x2="21818" y2="87654"/>
                        <a14:foregroundMark x1="27561" y1="92713" x2="32663" y2="97207"/>
                        <a14:foregroundMark x1="21818" y1="87654" x2="27429" y2="92596"/>
                        <a14:foregroundMark x1="34906" y1="98168" x2="38485" y2="99383"/>
                        <a14:foregroundMark x1="38485" y1="99383" x2="46970" y2="97531"/>
                        <a14:foregroundMark x1="46970" y1="97531" x2="63636" y2="98765"/>
                        <a14:foregroundMark x1="63636" y1="98765" x2="73333" y2="96914"/>
                        <a14:foregroundMark x1="73333" y1="96914" x2="96970" y2="75309"/>
                        <a14:foregroundMark x1="96970" y1="75309" x2="76364" y2="93210"/>
                        <a14:foregroundMark x1="76364" y1="93210" x2="39042" y2="96640"/>
                        <a14:foregroundMark x1="27442" y1="92525" x2="22727" y2="90123"/>
                        <a14:foregroundMark x1="31882" y1="94786" x2="27582" y2="92596"/>
                        <a14:foregroundMark x1="27561" y1="92714" x2="28485" y2="93210"/>
                        <a14:foregroundMark x1="22727" y1="90123" x2="27421" y2="92640"/>
                        <a14:foregroundMark x1="28485" y1="93210" x2="31374" y2="93210"/>
                        <a14:foregroundMark x1="27877" y1="90152" x2="23030" y2="88272"/>
                        <a14:foregroundMark x1="30748" y1="91266" x2="28020" y2="90208"/>
                        <a14:foregroundMark x1="64848" y1="1852" x2="64545" y2="1235"/>
                        <a14:foregroundMark x1="94242" y1="9877" x2="98788" y2="18519"/>
                        <a14:foregroundMark x1="98788" y1="18519" x2="96364" y2="24074"/>
                        <a14:backgroundMark x1="32727" y1="74074" x2="32727" y2="74074"/>
                        <a14:backgroundMark x1="33333" y1="75926" x2="33333" y2="75926"/>
                        <a14:backgroundMark x1="58788" y1="70988" x2="58788" y2="70988"/>
                        <a14:backgroundMark x1="35455" y1="70370" x2="35455" y2="70370"/>
                        <a14:backgroundMark x1="35152" y1="72222" x2="35152" y2="84568"/>
                        <a14:backgroundMark x1="35152" y1="84568" x2="28788" y2="85185"/>
                        <a14:backgroundMark x1="28788" y1="85185" x2="29394" y2="82716"/>
                        <a14:backgroundMark x1="46667" y1="83333" x2="46667" y2="83333"/>
                        <a14:backgroundMark x1="43333" y1="82716" x2="43333" y2="82716"/>
                        <a14:backgroundMark x1="51515" y1="78395" x2="51515" y2="78395"/>
                        <a14:backgroundMark x1="64242" y1="70988" x2="64242" y2="70988"/>
                        <a14:backgroundMark x1="61515" y1="69753" x2="61515" y2="69753"/>
                        <a14:backgroundMark x1="62424" y1="76543" x2="62424" y2="76543"/>
                        <a14:backgroundMark x1="62424" y1="80864" x2="62424" y2="80864"/>
                        <a14:backgroundMark x1="64545" y1="86420" x2="64545" y2="86420"/>
                        <a14:backgroundMark x1="66061" y1="81481" x2="66061" y2="81481"/>
                        <a14:backgroundMark x1="68182" y1="81481" x2="68182" y2="81481"/>
                        <a14:backgroundMark x1="67879" y1="87037" x2="67879" y2="87037"/>
                        <a14:backgroundMark x1="67879" y1="93210" x2="67879" y2="93210"/>
                        <a14:backgroundMark x1="66667" y1="89506" x2="66667" y2="89506"/>
                        <a14:backgroundMark x1="73333" y1="81481" x2="73333" y2="814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b="24847"/>
          <a:stretch/>
        </p:blipFill>
        <p:spPr>
          <a:xfrm>
            <a:off x="1301347" y="1496520"/>
            <a:ext cx="10476109" cy="38649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B2CE9B-7444-4D5F-BCB6-89880F8400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9183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7147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New GPC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71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EC1146-2D7D-4092-BFA1-415DFFDCC4E0}"/>
              </a:ext>
            </a:extLst>
          </p:cNvPr>
          <p:cNvSpPr txBox="1"/>
          <p:nvPr/>
        </p:nvSpPr>
        <p:spPr>
          <a:xfrm>
            <a:off x="549965" y="1341963"/>
            <a:ext cx="1109207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/oi/</a:t>
            </a:r>
          </a:p>
          <a:p>
            <a:pPr algn="ctr"/>
            <a:r>
              <a:rPr lang="en-US" sz="15000" dirty="0">
                <a:latin typeface="Arial Rounded MT Bold" panose="020F0704030504030204" pitchFamily="34" charset="0"/>
              </a:rPr>
              <a:t>oy</a:t>
            </a:r>
          </a:p>
        </p:txBody>
      </p:sp>
    </p:spTree>
    <p:extLst>
      <p:ext uri="{BB962C8B-B14F-4D97-AF65-F5344CB8AC3E}">
        <p14:creationId xmlns:p14="http://schemas.microsoft.com/office/powerpoint/2010/main" val="11045238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1770827"/>
            <a:ext cx="11665527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b oy 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Oral blending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9443BF6-B442-4732-AE60-89A4FA8D23D0}"/>
              </a:ext>
            </a:extLst>
          </p:cNvPr>
          <p:cNvSpPr/>
          <p:nvPr/>
        </p:nvSpPr>
        <p:spPr>
          <a:xfrm>
            <a:off x="4351943" y="4500141"/>
            <a:ext cx="336666" cy="4405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AB5B7B-48C5-4AA1-B526-CE9A4D5FE0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924" y="21123"/>
            <a:ext cx="2017951" cy="174970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E087B6F-5202-4C32-91D2-0E06E0187BC5}"/>
              </a:ext>
            </a:extLst>
          </p:cNvPr>
          <p:cNvSpPr/>
          <p:nvPr/>
        </p:nvSpPr>
        <p:spPr>
          <a:xfrm>
            <a:off x="5580246" y="4500141"/>
            <a:ext cx="2127183" cy="3124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4946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1770827"/>
            <a:ext cx="11665527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t oy 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Oral blending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9443BF6-B442-4732-AE60-89A4FA8D23D0}"/>
              </a:ext>
            </a:extLst>
          </p:cNvPr>
          <p:cNvSpPr/>
          <p:nvPr/>
        </p:nvSpPr>
        <p:spPr>
          <a:xfrm>
            <a:off x="4351943" y="4500141"/>
            <a:ext cx="336666" cy="4405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AB5B7B-48C5-4AA1-B526-CE9A4D5FE0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924" y="21123"/>
            <a:ext cx="2017951" cy="174970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E087B6F-5202-4C32-91D2-0E06E0187BC5}"/>
              </a:ext>
            </a:extLst>
          </p:cNvPr>
          <p:cNvSpPr/>
          <p:nvPr/>
        </p:nvSpPr>
        <p:spPr>
          <a:xfrm>
            <a:off x="5580246" y="4500141"/>
            <a:ext cx="2127183" cy="3124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7279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1770827"/>
            <a:ext cx="11665527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a </a:t>
            </a:r>
            <a:r>
              <a:rPr lang="en-US" sz="14000" dirty="0" err="1">
                <a:latin typeface="Arial Rounded MT Bold" panose="020F0704030504030204" pitchFamily="34" charset="0"/>
              </a:rPr>
              <a:t>nn</a:t>
            </a:r>
            <a:r>
              <a:rPr lang="en-US" sz="14000" dirty="0">
                <a:latin typeface="Arial Rounded MT Bold" panose="020F0704030504030204" pitchFamily="34" charset="0"/>
              </a:rPr>
              <a:t> oy 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Oral blending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9443BF6-B442-4732-AE60-89A4FA8D23D0}"/>
              </a:ext>
            </a:extLst>
          </p:cNvPr>
          <p:cNvSpPr/>
          <p:nvPr/>
        </p:nvSpPr>
        <p:spPr>
          <a:xfrm>
            <a:off x="3079734" y="4413906"/>
            <a:ext cx="336666" cy="4405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AB5B7B-48C5-4AA1-B526-CE9A4D5FE0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924" y="21123"/>
            <a:ext cx="2017951" cy="174970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E087B6F-5202-4C32-91D2-0E06E0187BC5}"/>
              </a:ext>
            </a:extLst>
          </p:cNvPr>
          <p:cNvSpPr/>
          <p:nvPr/>
        </p:nvSpPr>
        <p:spPr>
          <a:xfrm>
            <a:off x="4308038" y="4477947"/>
            <a:ext cx="2127183" cy="3124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D89B8B-FA0D-488A-8BBE-FC0FFCF740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8355" y="4467322"/>
            <a:ext cx="2139881" cy="323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11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1770827"/>
            <a:ext cx="11665527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b oy 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10A716-4F0F-4432-97BB-D0B06FA316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4238" y="4230131"/>
            <a:ext cx="1536325" cy="2499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1AB5B7B-48C5-4AA1-B526-CE9A4D5FE0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924" y="21123"/>
            <a:ext cx="2017951" cy="17497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68F2134-E3ED-4423-A13A-EF2078336C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3213" y="4129539"/>
            <a:ext cx="34750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61488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1770827"/>
            <a:ext cx="11665527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j oy 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10A716-4F0F-4432-97BB-D0B06FA316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4238" y="4230131"/>
            <a:ext cx="1536325" cy="2499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1AB5B7B-48C5-4AA1-B526-CE9A4D5FE0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924" y="21123"/>
            <a:ext cx="2017951" cy="17497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68F2134-E3ED-4423-A13A-EF2078336C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3213" y="4129539"/>
            <a:ext cx="34750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7628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1770827"/>
            <a:ext cx="11665527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t oy 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10A716-4F0F-4432-97BB-D0B06FA316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4238" y="4230131"/>
            <a:ext cx="1536325" cy="2499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1AB5B7B-48C5-4AA1-B526-CE9A4D5FE0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924" y="21123"/>
            <a:ext cx="2017951" cy="17497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68F2134-E3ED-4423-A13A-EF2078336C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3213" y="4129539"/>
            <a:ext cx="34750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0558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1770827"/>
            <a:ext cx="11665527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e n j oy 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10A716-4F0F-4432-97BB-D0B06FA316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2383" y="4230130"/>
            <a:ext cx="1536325" cy="2499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1AB5B7B-48C5-4AA1-B526-CE9A4D5FE0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924" y="21123"/>
            <a:ext cx="2017951" cy="17497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68F2134-E3ED-4423-A13A-EF2078336C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4743" y="4129538"/>
            <a:ext cx="347502" cy="4511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E863A6F-BCB9-401A-ADB4-AAF8E70C14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2117" y="4129538"/>
            <a:ext cx="347502" cy="4511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54E5D8F-434D-4656-B36F-B56639251A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6015" y="4129538"/>
            <a:ext cx="34750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9878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1770827"/>
            <a:ext cx="11665527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a </a:t>
            </a:r>
            <a:r>
              <a:rPr lang="en-US" sz="14000" dirty="0" err="1">
                <a:latin typeface="Arial Rounded MT Bold" panose="020F0704030504030204" pitchFamily="34" charset="0"/>
              </a:rPr>
              <a:t>nn</a:t>
            </a:r>
            <a:r>
              <a:rPr lang="en-US" sz="14000" dirty="0">
                <a:latin typeface="Arial Rounded MT Bold" panose="020F0704030504030204" pitchFamily="34" charset="0"/>
              </a:rPr>
              <a:t> oy 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10A716-4F0F-4432-97BB-D0B06FA316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2383" y="4230130"/>
            <a:ext cx="1536325" cy="2499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1AB5B7B-48C5-4AA1-B526-CE9A4D5FE0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924" y="21123"/>
            <a:ext cx="2017951" cy="17497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68F2134-E3ED-4423-A13A-EF2078336C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4743" y="4129538"/>
            <a:ext cx="347502" cy="4511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4AF1CA1-5FCB-44BC-86A6-BA4D9EDCD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8392" y="4218080"/>
            <a:ext cx="2228669" cy="362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4007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1770827"/>
            <a:ext cx="11665527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d e s t r oy 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10A716-4F0F-4432-97BB-D0B06FA316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9582" y="4129538"/>
            <a:ext cx="1844592" cy="30011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1AB5B7B-48C5-4AA1-B526-CE9A4D5FE0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924" y="21123"/>
            <a:ext cx="2017951" cy="17497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68F2134-E3ED-4423-A13A-EF2078336C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3526" y="4048998"/>
            <a:ext cx="347502" cy="4511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1B617DA-1336-4CB5-B955-3130CAD042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2010" y="4056367"/>
            <a:ext cx="347502" cy="4511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C003B18-A4E9-4785-B254-587B07D78D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7937" y="4024550"/>
            <a:ext cx="347502" cy="4511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439312F-77E4-4952-BEEC-9274760816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8260" y="4024549"/>
            <a:ext cx="347502" cy="4511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FABE3B0-5622-4A3C-B48A-E7629BBB6C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3394" y="4048997"/>
            <a:ext cx="34750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53644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61286DD7-EF6F-46B7-BB83-DA7BADC16E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5" b="93210" l="0" r="98788">
                        <a14:foregroundMark x1="8788" y1="24074" x2="8788" y2="24074"/>
                        <a14:foregroundMark x1="3636" y1="31481" x2="3636" y2="31481"/>
                        <a14:foregroundMark x1="16667" y1="7407" x2="16667" y2="7407"/>
                        <a14:foregroundMark x1="63939" y1="4321" x2="63939" y2="4321"/>
                        <a14:foregroundMark x1="94242" y1="22222" x2="94242" y2="22222"/>
                        <a14:foregroundMark x1="93636" y1="45062" x2="93636" y2="45062"/>
                        <a14:foregroundMark x1="96061" y1="69136" x2="96061" y2="69136"/>
                        <a14:foregroundMark x1="97576" y1="18519" x2="97576" y2="18519"/>
                        <a14:foregroundMark x1="909" y1="78395" x2="909" y2="78395"/>
                        <a14:foregroundMark x1="44242" y1="4321" x2="44242" y2="4321"/>
                        <a14:foregroundMark x1="40303" y1="4321" x2="40303" y2="4321"/>
                        <a14:foregroundMark x1="48788" y1="24691" x2="48788" y2="24691"/>
                        <a14:foregroundMark x1="50303" y1="25309" x2="56061" y2="26543"/>
                        <a14:foregroundMark x1="56061" y1="26543" x2="53939" y2="14198"/>
                        <a14:foregroundMark x1="53939" y1="14198" x2="63939" y2="617"/>
                        <a14:foregroundMark x1="63939" y1="617" x2="71818" y2="20988"/>
                        <a14:foregroundMark x1="71818" y1="20988" x2="77273" y2="23457"/>
                        <a14:foregroundMark x1="77273" y1="23457" x2="83030" y2="23457"/>
                        <a14:foregroundMark x1="83030" y1="23457" x2="83636" y2="34568"/>
                        <a14:foregroundMark x1="83636" y1="34568" x2="91515" y2="15432"/>
                        <a14:foregroundMark x1="91515" y1="15432" x2="97273" y2="11111"/>
                        <a14:foregroundMark x1="97273" y1="11111" x2="96364" y2="24691"/>
                        <a14:foregroundMark x1="96364" y1="24691" x2="87576" y2="56790"/>
                        <a14:foregroundMark x1="87576" y1="56790" x2="90909" y2="42593"/>
                        <a14:foregroundMark x1="90909" y1="42593" x2="94545" y2="53704"/>
                        <a14:foregroundMark x1="94545" y1="53704" x2="96970" y2="21605"/>
                        <a14:foregroundMark x1="96970" y1="21605" x2="94242" y2="11111"/>
                        <a14:foregroundMark x1="94242" y1="11111" x2="92424" y2="23457"/>
                        <a14:foregroundMark x1="92424" y1="23457" x2="97576" y2="75926"/>
                        <a14:foregroundMark x1="97576" y1="75926" x2="63333" y2="27778"/>
                        <a14:foregroundMark x1="63333" y1="27778" x2="43939" y2="23457"/>
                        <a14:foregroundMark x1="43939" y1="23457" x2="50000" y2="24074"/>
                        <a14:foregroundMark x1="50000" y1="24074" x2="44242" y2="17284"/>
                        <a14:foregroundMark x1="44242" y1="17284" x2="37576" y2="15432"/>
                        <a14:foregroundMark x1="37576" y1="15432" x2="38182" y2="27160"/>
                        <a14:foregroundMark x1="38182" y1="27160" x2="35758" y2="13580"/>
                        <a14:foregroundMark x1="35758" y1="13580" x2="28485" y2="7407"/>
                        <a14:foregroundMark x1="28485" y1="7407" x2="11212" y2="9877"/>
                        <a14:foregroundMark x1="11212" y1="9877" x2="5758" y2="20988"/>
                        <a14:foregroundMark x1="5758" y1="20988" x2="3333" y2="31481"/>
                        <a14:foregroundMark x1="3333" y1="31481" x2="10909" y2="48148"/>
                        <a14:foregroundMark x1="10909" y1="48148" x2="18788" y2="50617"/>
                        <a14:foregroundMark x1="18788" y1="50617" x2="15455" y2="40741"/>
                        <a14:foregroundMark x1="15455" y1="40741" x2="9091" y2="30864"/>
                        <a14:foregroundMark x1="9091" y1="30864" x2="4545" y2="38889"/>
                        <a14:foregroundMark x1="4545" y1="38889" x2="2424" y2="25309"/>
                        <a14:foregroundMark x1="2424" y1="25309" x2="13636" y2="6790"/>
                        <a14:foregroundMark x1="13636" y1="6790" x2="19091" y2="12963"/>
                        <a14:foregroundMark x1="19091" y1="12963" x2="8788" y2="30247"/>
                        <a14:foregroundMark x1="8788" y1="30247" x2="16061" y2="33951"/>
                        <a14:foregroundMark x1="16061" y1="33951" x2="20909" y2="27160"/>
                        <a14:foregroundMark x1="20909" y1="27160" x2="22424" y2="12963"/>
                        <a14:foregroundMark x1="22424" y1="12963" x2="17273" y2="6173"/>
                        <a14:foregroundMark x1="17273" y1="6173" x2="16970" y2="17901"/>
                        <a14:foregroundMark x1="16970" y1="17901" x2="11212" y2="25309"/>
                        <a14:foregroundMark x1="11212" y1="25309" x2="23333" y2="9259"/>
                        <a14:foregroundMark x1="23333" y1="9259" x2="27879" y2="20370"/>
                        <a14:foregroundMark x1="27879" y1="20370" x2="25758" y2="9877"/>
                        <a14:foregroundMark x1="25758" y1="9877" x2="18788" y2="30247"/>
                        <a14:foregroundMark x1="18788" y1="30247" x2="53939" y2="12346"/>
                        <a14:foregroundMark x1="53939" y1="12346" x2="72424" y2="19753"/>
                        <a14:foregroundMark x1="72424" y1="19753" x2="65758" y2="22840"/>
                        <a14:foregroundMark x1="65758" y1="22840" x2="56061" y2="39506"/>
                        <a14:foregroundMark x1="56061" y1="39506" x2="54848" y2="53086"/>
                        <a14:foregroundMark x1="54848" y1="53086" x2="52424" y2="39506"/>
                        <a14:foregroundMark x1="52424" y1="39506" x2="33636" y2="59877"/>
                        <a14:foregroundMark x1="33636" y1="59877" x2="16970" y2="60494"/>
                        <a14:foregroundMark x1="16970" y1="60494" x2="14848" y2="45062"/>
                        <a14:foregroundMark x1="14848" y1="45062" x2="9091" y2="47531"/>
                        <a14:foregroundMark x1="9091" y1="47531" x2="15455" y2="48148"/>
                        <a14:foregroundMark x1="15455" y1="48148" x2="11818" y2="57407"/>
                        <a14:foregroundMark x1="11818" y1="57407" x2="4848" y2="40741"/>
                        <a14:foregroundMark x1="4848" y1="40741" x2="7576" y2="54938"/>
                        <a14:foregroundMark x1="7576" y1="54938" x2="12424" y2="67284"/>
                        <a14:foregroundMark x1="12424" y1="67284" x2="14848" y2="53086"/>
                        <a14:foregroundMark x1="14848" y1="53086" x2="20909" y2="51235"/>
                        <a14:foregroundMark x1="20909" y1="51235" x2="23333" y2="38889"/>
                        <a14:foregroundMark x1="23333" y1="38889" x2="20000" y2="27778"/>
                        <a14:foregroundMark x1="20000" y1="27778" x2="14848" y2="44444"/>
                        <a14:foregroundMark x1="14848" y1="44444" x2="14242" y2="66049"/>
                        <a14:foregroundMark x1="14242" y1="66049" x2="21818" y2="87654"/>
                        <a14:foregroundMark x1="27561" y1="92713" x2="32663" y2="97207"/>
                        <a14:foregroundMark x1="21818" y1="87654" x2="27429" y2="92596"/>
                        <a14:foregroundMark x1="34906" y1="98168" x2="38485" y2="99383"/>
                        <a14:foregroundMark x1="38485" y1="99383" x2="46970" y2="97531"/>
                        <a14:foregroundMark x1="46970" y1="97531" x2="63636" y2="98765"/>
                        <a14:foregroundMark x1="63636" y1="98765" x2="73333" y2="96914"/>
                        <a14:foregroundMark x1="73333" y1="96914" x2="96970" y2="75309"/>
                        <a14:foregroundMark x1="96970" y1="75309" x2="76364" y2="93210"/>
                        <a14:foregroundMark x1="76364" y1="93210" x2="39042" y2="96640"/>
                        <a14:foregroundMark x1="27442" y1="92525" x2="22727" y2="90123"/>
                        <a14:foregroundMark x1="31882" y1="94786" x2="27582" y2="92596"/>
                        <a14:foregroundMark x1="27561" y1="92714" x2="28485" y2="93210"/>
                        <a14:foregroundMark x1="22727" y1="90123" x2="27421" y2="92640"/>
                        <a14:foregroundMark x1="28485" y1="93210" x2="31374" y2="93210"/>
                        <a14:foregroundMark x1="27877" y1="90152" x2="23030" y2="88272"/>
                        <a14:foregroundMark x1="30748" y1="91266" x2="28020" y2="90208"/>
                        <a14:foregroundMark x1="64848" y1="1852" x2="64545" y2="1235"/>
                        <a14:foregroundMark x1="94242" y1="9877" x2="98788" y2="18519"/>
                        <a14:foregroundMark x1="98788" y1="18519" x2="96364" y2="24074"/>
                        <a14:backgroundMark x1="32727" y1="74074" x2="32727" y2="74074"/>
                        <a14:backgroundMark x1="33333" y1="75926" x2="33333" y2="75926"/>
                        <a14:backgroundMark x1="58788" y1="70988" x2="58788" y2="70988"/>
                        <a14:backgroundMark x1="35455" y1="70370" x2="35455" y2="70370"/>
                        <a14:backgroundMark x1="35152" y1="72222" x2="35152" y2="84568"/>
                        <a14:backgroundMark x1="35152" y1="84568" x2="28788" y2="85185"/>
                        <a14:backgroundMark x1="28788" y1="85185" x2="29394" y2="82716"/>
                        <a14:backgroundMark x1="46667" y1="83333" x2="46667" y2="83333"/>
                        <a14:backgroundMark x1="43333" y1="82716" x2="43333" y2="82716"/>
                        <a14:backgroundMark x1="51515" y1="78395" x2="51515" y2="78395"/>
                        <a14:backgroundMark x1="64242" y1="70988" x2="64242" y2="70988"/>
                        <a14:backgroundMark x1="61515" y1="69753" x2="61515" y2="69753"/>
                        <a14:backgroundMark x1="62424" y1="76543" x2="62424" y2="76543"/>
                        <a14:backgroundMark x1="62424" y1="80864" x2="62424" y2="80864"/>
                        <a14:backgroundMark x1="64545" y1="86420" x2="64545" y2="86420"/>
                        <a14:backgroundMark x1="66061" y1="81481" x2="66061" y2="81481"/>
                        <a14:backgroundMark x1="68182" y1="81481" x2="68182" y2="81481"/>
                        <a14:backgroundMark x1="67879" y1="87037" x2="67879" y2="87037"/>
                        <a14:backgroundMark x1="67879" y1="93210" x2="67879" y2="93210"/>
                        <a14:backgroundMark x1="66667" y1="89506" x2="66667" y2="89506"/>
                        <a14:backgroundMark x1="73333" y1="81481" x2="73333" y2="814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b="24847"/>
          <a:stretch/>
        </p:blipFill>
        <p:spPr>
          <a:xfrm>
            <a:off x="1301347" y="1496520"/>
            <a:ext cx="10476109" cy="38649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B2CE9B-7444-4D5F-BCB6-89880F8400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9183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4083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41069" y="1574800"/>
            <a:ext cx="11578063" cy="1854200"/>
          </a:xfrm>
        </p:spPr>
        <p:txBody>
          <a:bodyPr>
            <a:noAutofit/>
          </a:bodyPr>
          <a:lstStyle/>
          <a:p>
            <a:br>
              <a:rPr lang="en-US" sz="7500" dirty="0"/>
            </a:br>
            <a:r>
              <a:rPr lang="en-US" sz="6600" dirty="0">
                <a:latin typeface="Arial Rounded MT Bold" panose="020F0704030504030204" pitchFamily="34" charset="0"/>
              </a:rPr>
              <a:t>The boy smears crayons on the carpet.</a:t>
            </a:r>
            <a:endParaRPr lang="en-GB" sz="66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Read the sentence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8E1460-D93D-4357-94BF-D652B6C34B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860" y="3940648"/>
            <a:ext cx="4438273" cy="11827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2FF32B-6926-4187-902E-36F3668384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069" y="4391295"/>
            <a:ext cx="5797798" cy="13473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4BF9BCC-905F-4424-8291-6D0D315944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8041" y="4876766"/>
            <a:ext cx="1621677" cy="19447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B0A63E1-1C10-4647-A5F1-653667E2A9D4}"/>
              </a:ext>
            </a:extLst>
          </p:cNvPr>
          <p:cNvSpPr txBox="1"/>
          <p:nvPr/>
        </p:nvSpPr>
        <p:spPr>
          <a:xfrm>
            <a:off x="7554417" y="5669948"/>
            <a:ext cx="3597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What punctuation can you see?</a:t>
            </a:r>
            <a:endParaRPr lang="en-GB" sz="2800" dirty="0">
              <a:solidFill>
                <a:srgbClr val="00B05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F40AC1E-CE0F-4198-BE7A-628144E3B3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43407" y="0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46567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-374072" y="2400727"/>
            <a:ext cx="12566072" cy="1854200"/>
          </a:xfrm>
        </p:spPr>
        <p:txBody>
          <a:bodyPr>
            <a:noAutofit/>
          </a:bodyPr>
          <a:lstStyle/>
          <a:p>
            <a:pPr algn="ctr"/>
            <a:br>
              <a:rPr lang="en-US" sz="7500" dirty="0"/>
            </a:br>
            <a:r>
              <a:rPr lang="en-US" sz="7500" dirty="0">
                <a:latin typeface="Arial Rounded MT Bold" panose="020F0704030504030204" pitchFamily="34" charset="0"/>
              </a:rPr>
              <a:t>boy</a:t>
            </a:r>
            <a:br>
              <a:rPr lang="en-US" sz="7500" dirty="0">
                <a:latin typeface="Arial Rounded MT Bold" panose="020F0704030504030204" pitchFamily="34" charset="0"/>
              </a:rPr>
            </a:br>
            <a:r>
              <a:rPr lang="en-US" sz="7500" dirty="0">
                <a:latin typeface="Arial Rounded MT Bold" panose="020F0704030504030204" pitchFamily="34" charset="0"/>
              </a:rPr>
              <a:t>joy</a:t>
            </a:r>
            <a:br>
              <a:rPr lang="en-US" sz="7500" dirty="0">
                <a:latin typeface="Arial Rounded MT Bold" panose="020F0704030504030204" pitchFamily="34" charset="0"/>
              </a:rPr>
            </a:br>
            <a:r>
              <a:rPr lang="en-US" sz="7500" dirty="0">
                <a:latin typeface="Arial Rounded MT Bold" panose="020F0704030504030204" pitchFamily="34" charset="0"/>
              </a:rPr>
              <a:t>like</a:t>
            </a:r>
            <a:endParaRPr lang="en-GB" sz="1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Spelling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76AD1C-0B46-46C9-9FF8-DE80352BC5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7465" y="3020832"/>
            <a:ext cx="2798307" cy="13168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423BF53-F1C4-4B67-BD7A-CB295BEDA2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7396" y="993284"/>
            <a:ext cx="1621677" cy="1944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3396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E8A134-BE4A-4763-82F4-8FC93717FC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16" t="11407" r="82584" b="67704"/>
          <a:stretch/>
        </p:blipFill>
        <p:spPr>
          <a:xfrm>
            <a:off x="4450853" y="2870538"/>
            <a:ext cx="3290294" cy="28637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30434DE-B3AB-485E-A34C-A79726189594}"/>
              </a:ext>
            </a:extLst>
          </p:cNvPr>
          <p:cNvSpPr txBox="1"/>
          <p:nvPr/>
        </p:nvSpPr>
        <p:spPr>
          <a:xfrm>
            <a:off x="995680" y="407248"/>
            <a:ext cx="102006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Tuesday</a:t>
            </a:r>
          </a:p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Autumn 1 - Week 4  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204940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897A9B-90AE-4EBD-8468-0C62E202B926}"/>
              </a:ext>
            </a:extLst>
          </p:cNvPr>
          <p:cNvPicPr/>
          <p:nvPr/>
        </p:nvPicPr>
        <p:blipFill rotWithShape="1">
          <a:blip r:embed="rId2"/>
          <a:srcRect l="22997" t="17393" r="1347" b="10741"/>
          <a:stretch/>
        </p:blipFill>
        <p:spPr bwMode="auto">
          <a:xfrm>
            <a:off x="914400" y="193812"/>
            <a:ext cx="10959548" cy="61274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9BC9DD9A-6FB1-44EB-A32E-75F2D4868487}"/>
              </a:ext>
            </a:extLst>
          </p:cNvPr>
          <p:cNvCxnSpPr/>
          <p:nvPr/>
        </p:nvCxnSpPr>
        <p:spPr>
          <a:xfrm>
            <a:off x="212034" y="4929809"/>
            <a:ext cx="702366" cy="0"/>
          </a:xfrm>
          <a:prstGeom prst="straightConnector1">
            <a:avLst/>
          </a:prstGeom>
          <a:ln w="762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915425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4212155" y="1903274"/>
            <a:ext cx="59055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ee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070916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4343400" y="1793420"/>
            <a:ext cx="59055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er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07605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248025" y="1939247"/>
            <a:ext cx="735721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oo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0661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075974" y="1903274"/>
            <a:ext cx="772477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i="1" dirty="0" err="1">
                <a:latin typeface="Arial Rounded MT Bold" panose="020F0704030504030204" pitchFamily="34" charset="0"/>
              </a:rPr>
              <a:t>oo</a:t>
            </a:r>
            <a:endParaRPr lang="en-GB" sz="30000" i="1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65910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4684240" y="1783895"/>
            <a:ext cx="724975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>
                <a:latin typeface="Arial Rounded MT Bold" panose="020F0704030504030204" pitchFamily="34" charset="0"/>
              </a:rPr>
              <a:t>ai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24671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4253947" y="1905680"/>
            <a:ext cx="543688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ee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51288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2113318" y="1903274"/>
            <a:ext cx="802857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0" dirty="0" err="1">
                <a:latin typeface="Arial Rounded MT Bold" panose="020F0704030504030204" pitchFamily="34" charset="0"/>
              </a:rPr>
              <a:t>igh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1523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4466222" y="1783895"/>
            <a:ext cx="59055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>
                <a:latin typeface="Arial Rounded MT Bold" panose="020F0704030504030204" pitchFamily="34" charset="0"/>
              </a:rPr>
              <a:t>ay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88089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2290663" y="1961024"/>
            <a:ext cx="802857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0" dirty="0" err="1">
                <a:latin typeface="Arial Rounded MT Bold" panose="020F0704030504030204" pitchFamily="34" charset="0"/>
              </a:rPr>
              <a:t>ou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28324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2290663" y="1961024"/>
            <a:ext cx="802857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0" dirty="0">
                <a:latin typeface="Arial Rounded MT Bold" panose="020F0704030504030204" pitchFamily="34" charset="0"/>
              </a:rPr>
              <a:t>oy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65700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61286DD7-EF6F-46B7-BB83-DA7BADC16E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5" b="93210" l="0" r="98788">
                        <a14:foregroundMark x1="8788" y1="24074" x2="8788" y2="24074"/>
                        <a14:foregroundMark x1="3636" y1="31481" x2="3636" y2="31481"/>
                        <a14:foregroundMark x1="16667" y1="7407" x2="16667" y2="7407"/>
                        <a14:foregroundMark x1="63939" y1="4321" x2="63939" y2="4321"/>
                        <a14:foregroundMark x1="94242" y1="22222" x2="94242" y2="22222"/>
                        <a14:foregroundMark x1="93636" y1="45062" x2="93636" y2="45062"/>
                        <a14:foregroundMark x1="96061" y1="69136" x2="96061" y2="69136"/>
                        <a14:foregroundMark x1="97576" y1="18519" x2="97576" y2="18519"/>
                        <a14:foregroundMark x1="909" y1="78395" x2="909" y2="78395"/>
                        <a14:foregroundMark x1="44242" y1="4321" x2="44242" y2="4321"/>
                        <a14:foregroundMark x1="40303" y1="4321" x2="40303" y2="4321"/>
                        <a14:foregroundMark x1="48788" y1="24691" x2="48788" y2="24691"/>
                        <a14:foregroundMark x1="50303" y1="25309" x2="56061" y2="26543"/>
                        <a14:foregroundMark x1="56061" y1="26543" x2="53939" y2="14198"/>
                        <a14:foregroundMark x1="53939" y1="14198" x2="63939" y2="617"/>
                        <a14:foregroundMark x1="63939" y1="617" x2="71818" y2="20988"/>
                        <a14:foregroundMark x1="71818" y1="20988" x2="77273" y2="23457"/>
                        <a14:foregroundMark x1="77273" y1="23457" x2="83030" y2="23457"/>
                        <a14:foregroundMark x1="83030" y1="23457" x2="83636" y2="34568"/>
                        <a14:foregroundMark x1="83636" y1="34568" x2="91515" y2="15432"/>
                        <a14:foregroundMark x1="91515" y1="15432" x2="97273" y2="11111"/>
                        <a14:foregroundMark x1="97273" y1="11111" x2="96364" y2="24691"/>
                        <a14:foregroundMark x1="96364" y1="24691" x2="87576" y2="56790"/>
                        <a14:foregroundMark x1="87576" y1="56790" x2="90909" y2="42593"/>
                        <a14:foregroundMark x1="90909" y1="42593" x2="94545" y2="53704"/>
                        <a14:foregroundMark x1="94545" y1="53704" x2="96970" y2="21605"/>
                        <a14:foregroundMark x1="96970" y1="21605" x2="94242" y2="11111"/>
                        <a14:foregroundMark x1="94242" y1="11111" x2="92424" y2="23457"/>
                        <a14:foregroundMark x1="92424" y1="23457" x2="97576" y2="75926"/>
                        <a14:foregroundMark x1="97576" y1="75926" x2="63333" y2="27778"/>
                        <a14:foregroundMark x1="63333" y1="27778" x2="43939" y2="23457"/>
                        <a14:foregroundMark x1="43939" y1="23457" x2="50000" y2="24074"/>
                        <a14:foregroundMark x1="50000" y1="24074" x2="44242" y2="17284"/>
                        <a14:foregroundMark x1="44242" y1="17284" x2="37576" y2="15432"/>
                        <a14:foregroundMark x1="37576" y1="15432" x2="38182" y2="27160"/>
                        <a14:foregroundMark x1="38182" y1="27160" x2="35758" y2="13580"/>
                        <a14:foregroundMark x1="35758" y1="13580" x2="28485" y2="7407"/>
                        <a14:foregroundMark x1="28485" y1="7407" x2="11212" y2="9877"/>
                        <a14:foregroundMark x1="11212" y1="9877" x2="5758" y2="20988"/>
                        <a14:foregroundMark x1="5758" y1="20988" x2="3333" y2="31481"/>
                        <a14:foregroundMark x1="3333" y1="31481" x2="10909" y2="48148"/>
                        <a14:foregroundMark x1="10909" y1="48148" x2="18788" y2="50617"/>
                        <a14:foregroundMark x1="18788" y1="50617" x2="15455" y2="40741"/>
                        <a14:foregroundMark x1="15455" y1="40741" x2="9091" y2="30864"/>
                        <a14:foregroundMark x1="9091" y1="30864" x2="4545" y2="38889"/>
                        <a14:foregroundMark x1="4545" y1="38889" x2="2424" y2="25309"/>
                        <a14:foregroundMark x1="2424" y1="25309" x2="13636" y2="6790"/>
                        <a14:foregroundMark x1="13636" y1="6790" x2="19091" y2="12963"/>
                        <a14:foregroundMark x1="19091" y1="12963" x2="8788" y2="30247"/>
                        <a14:foregroundMark x1="8788" y1="30247" x2="16061" y2="33951"/>
                        <a14:foregroundMark x1="16061" y1="33951" x2="20909" y2="27160"/>
                        <a14:foregroundMark x1="20909" y1="27160" x2="22424" y2="12963"/>
                        <a14:foregroundMark x1="22424" y1="12963" x2="17273" y2="6173"/>
                        <a14:foregroundMark x1="17273" y1="6173" x2="16970" y2="17901"/>
                        <a14:foregroundMark x1="16970" y1="17901" x2="11212" y2="25309"/>
                        <a14:foregroundMark x1="11212" y1="25309" x2="23333" y2="9259"/>
                        <a14:foregroundMark x1="23333" y1="9259" x2="27879" y2="20370"/>
                        <a14:foregroundMark x1="27879" y1="20370" x2="25758" y2="9877"/>
                        <a14:foregroundMark x1="25758" y1="9877" x2="18788" y2="30247"/>
                        <a14:foregroundMark x1="18788" y1="30247" x2="53939" y2="12346"/>
                        <a14:foregroundMark x1="53939" y1="12346" x2="72424" y2="19753"/>
                        <a14:foregroundMark x1="72424" y1="19753" x2="65758" y2="22840"/>
                        <a14:foregroundMark x1="65758" y1="22840" x2="56061" y2="39506"/>
                        <a14:foregroundMark x1="56061" y1="39506" x2="54848" y2="53086"/>
                        <a14:foregroundMark x1="54848" y1="53086" x2="52424" y2="39506"/>
                        <a14:foregroundMark x1="52424" y1="39506" x2="33636" y2="59877"/>
                        <a14:foregroundMark x1="33636" y1="59877" x2="16970" y2="60494"/>
                        <a14:foregroundMark x1="16970" y1="60494" x2="14848" y2="45062"/>
                        <a14:foregroundMark x1="14848" y1="45062" x2="9091" y2="47531"/>
                        <a14:foregroundMark x1="9091" y1="47531" x2="15455" y2="48148"/>
                        <a14:foregroundMark x1="15455" y1="48148" x2="11818" y2="57407"/>
                        <a14:foregroundMark x1="11818" y1="57407" x2="4848" y2="40741"/>
                        <a14:foregroundMark x1="4848" y1="40741" x2="7576" y2="54938"/>
                        <a14:foregroundMark x1="7576" y1="54938" x2="12424" y2="67284"/>
                        <a14:foregroundMark x1="12424" y1="67284" x2="14848" y2="53086"/>
                        <a14:foregroundMark x1="14848" y1="53086" x2="20909" y2="51235"/>
                        <a14:foregroundMark x1="20909" y1="51235" x2="23333" y2="38889"/>
                        <a14:foregroundMark x1="23333" y1="38889" x2="20000" y2="27778"/>
                        <a14:foregroundMark x1="20000" y1="27778" x2="14848" y2="44444"/>
                        <a14:foregroundMark x1="14848" y1="44444" x2="14242" y2="66049"/>
                        <a14:foregroundMark x1="14242" y1="66049" x2="21818" y2="87654"/>
                        <a14:foregroundMark x1="27561" y1="92713" x2="32663" y2="97207"/>
                        <a14:foregroundMark x1="21818" y1="87654" x2="27429" y2="92596"/>
                        <a14:foregroundMark x1="34906" y1="98168" x2="38485" y2="99383"/>
                        <a14:foregroundMark x1="38485" y1="99383" x2="46970" y2="97531"/>
                        <a14:foregroundMark x1="46970" y1="97531" x2="63636" y2="98765"/>
                        <a14:foregroundMark x1="63636" y1="98765" x2="73333" y2="96914"/>
                        <a14:foregroundMark x1="73333" y1="96914" x2="96970" y2="75309"/>
                        <a14:foregroundMark x1="96970" y1="75309" x2="76364" y2="93210"/>
                        <a14:foregroundMark x1="76364" y1="93210" x2="39042" y2="96640"/>
                        <a14:foregroundMark x1="27442" y1="92525" x2="22727" y2="90123"/>
                        <a14:foregroundMark x1="31882" y1="94786" x2="27582" y2="92596"/>
                        <a14:foregroundMark x1="27561" y1="92714" x2="28485" y2="93210"/>
                        <a14:foregroundMark x1="22727" y1="90123" x2="27421" y2="92640"/>
                        <a14:foregroundMark x1="28485" y1="93210" x2="31374" y2="93210"/>
                        <a14:foregroundMark x1="27877" y1="90152" x2="23030" y2="88272"/>
                        <a14:foregroundMark x1="30748" y1="91266" x2="28020" y2="90208"/>
                        <a14:foregroundMark x1="64848" y1="1852" x2="64545" y2="1235"/>
                        <a14:foregroundMark x1="94242" y1="9877" x2="98788" y2="18519"/>
                        <a14:foregroundMark x1="98788" y1="18519" x2="96364" y2="24074"/>
                        <a14:backgroundMark x1="32727" y1="74074" x2="32727" y2="74074"/>
                        <a14:backgroundMark x1="33333" y1="75926" x2="33333" y2="75926"/>
                        <a14:backgroundMark x1="58788" y1="70988" x2="58788" y2="70988"/>
                        <a14:backgroundMark x1="35455" y1="70370" x2="35455" y2="70370"/>
                        <a14:backgroundMark x1="35152" y1="72222" x2="35152" y2="84568"/>
                        <a14:backgroundMark x1="35152" y1="84568" x2="28788" y2="85185"/>
                        <a14:backgroundMark x1="28788" y1="85185" x2="29394" y2="82716"/>
                        <a14:backgroundMark x1="46667" y1="83333" x2="46667" y2="83333"/>
                        <a14:backgroundMark x1="43333" y1="82716" x2="43333" y2="82716"/>
                        <a14:backgroundMark x1="51515" y1="78395" x2="51515" y2="78395"/>
                        <a14:backgroundMark x1="64242" y1="70988" x2="64242" y2="70988"/>
                        <a14:backgroundMark x1="61515" y1="69753" x2="61515" y2="69753"/>
                        <a14:backgroundMark x1="62424" y1="76543" x2="62424" y2="76543"/>
                        <a14:backgroundMark x1="62424" y1="80864" x2="62424" y2="80864"/>
                        <a14:backgroundMark x1="64545" y1="86420" x2="64545" y2="86420"/>
                        <a14:backgroundMark x1="66061" y1="81481" x2="66061" y2="81481"/>
                        <a14:backgroundMark x1="68182" y1="81481" x2="68182" y2="81481"/>
                        <a14:backgroundMark x1="67879" y1="87037" x2="67879" y2="87037"/>
                        <a14:backgroundMark x1="67879" y1="93210" x2="67879" y2="93210"/>
                        <a14:backgroundMark x1="66667" y1="89506" x2="66667" y2="89506"/>
                        <a14:backgroundMark x1="73333" y1="81481" x2="73333" y2="814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b="24847"/>
          <a:stretch/>
        </p:blipFill>
        <p:spPr>
          <a:xfrm>
            <a:off x="1301347" y="1496520"/>
            <a:ext cx="10476109" cy="38649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B2CE9B-7444-4D5F-BCB6-89880F8400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9183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47541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16483" y="2501900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latin typeface="Arial Rounded MT Bold" panose="020F0704030504030204" pitchFamily="34" charset="0"/>
              </a:rPr>
              <a:t>spray</a:t>
            </a:r>
            <a:endParaRPr lang="en-GB" sz="2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0BBB1D-81D8-43B0-9904-181E47787B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2374" y="334823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97625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16483" y="2501900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latin typeface="Arial Rounded MT Bold" panose="020F0704030504030204" pitchFamily="34" charset="0"/>
              </a:rPr>
              <a:t>found</a:t>
            </a:r>
            <a:endParaRPr lang="en-GB" sz="2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0BBB1D-81D8-43B0-9904-181E47787B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2374" y="334823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65719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3372294" y="2719054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latin typeface="Arial Rounded MT Bold" panose="020F0704030504030204" pitchFamily="34" charset="0"/>
              </a:rPr>
              <a:t>boy</a:t>
            </a:r>
            <a:endParaRPr lang="en-GB" sz="2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42E265-4AD3-4B7B-8EF8-7015D20833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949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7193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881216" y="2654327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latin typeface="Arial Rounded MT Bold" panose="020F0704030504030204" pitchFamily="34" charset="0"/>
              </a:rPr>
              <a:t>annoy</a:t>
            </a:r>
            <a:endParaRPr lang="en-GB" sz="2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700BF5-7D98-4B51-994E-CE9622DF53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2374" y="458648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72519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674616" y="2633573"/>
            <a:ext cx="10517384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latin typeface="Arial Rounded MT Bold" panose="020F0704030504030204" pitchFamily="34" charset="0"/>
              </a:rPr>
              <a:t>cartoon</a:t>
            </a:r>
            <a:endParaRPr lang="en-GB" sz="2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29B7B4-182D-4D35-8712-BA14039B12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2981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25301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674616" y="2633573"/>
            <a:ext cx="10517384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latin typeface="Arial Rounded MT Bold" panose="020F0704030504030204" pitchFamily="34" charset="0"/>
              </a:rPr>
              <a:t>floating</a:t>
            </a:r>
            <a:endParaRPr lang="en-GB" sz="2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29B7B4-182D-4D35-8712-BA14039B12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2981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93512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61286DD7-EF6F-46B7-BB83-DA7BADC16E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5" b="93210" l="0" r="98788">
                        <a14:foregroundMark x1="8788" y1="24074" x2="8788" y2="24074"/>
                        <a14:foregroundMark x1="3636" y1="31481" x2="3636" y2="31481"/>
                        <a14:foregroundMark x1="16667" y1="7407" x2="16667" y2="7407"/>
                        <a14:foregroundMark x1="63939" y1="4321" x2="63939" y2="4321"/>
                        <a14:foregroundMark x1="94242" y1="22222" x2="94242" y2="22222"/>
                        <a14:foregroundMark x1="93636" y1="45062" x2="93636" y2="45062"/>
                        <a14:foregroundMark x1="96061" y1="69136" x2="96061" y2="69136"/>
                        <a14:foregroundMark x1="97576" y1="18519" x2="97576" y2="18519"/>
                        <a14:foregroundMark x1="909" y1="78395" x2="909" y2="78395"/>
                        <a14:foregroundMark x1="44242" y1="4321" x2="44242" y2="4321"/>
                        <a14:foregroundMark x1="40303" y1="4321" x2="40303" y2="4321"/>
                        <a14:foregroundMark x1="48788" y1="24691" x2="48788" y2="24691"/>
                        <a14:foregroundMark x1="50303" y1="25309" x2="56061" y2="26543"/>
                        <a14:foregroundMark x1="56061" y1="26543" x2="53939" y2="14198"/>
                        <a14:foregroundMark x1="53939" y1="14198" x2="63939" y2="617"/>
                        <a14:foregroundMark x1="63939" y1="617" x2="71818" y2="20988"/>
                        <a14:foregroundMark x1="71818" y1="20988" x2="77273" y2="23457"/>
                        <a14:foregroundMark x1="77273" y1="23457" x2="83030" y2="23457"/>
                        <a14:foregroundMark x1="83030" y1="23457" x2="83636" y2="34568"/>
                        <a14:foregroundMark x1="83636" y1="34568" x2="91515" y2="15432"/>
                        <a14:foregroundMark x1="91515" y1="15432" x2="97273" y2="11111"/>
                        <a14:foregroundMark x1="97273" y1="11111" x2="96364" y2="24691"/>
                        <a14:foregroundMark x1="96364" y1="24691" x2="87576" y2="56790"/>
                        <a14:foregroundMark x1="87576" y1="56790" x2="90909" y2="42593"/>
                        <a14:foregroundMark x1="90909" y1="42593" x2="94545" y2="53704"/>
                        <a14:foregroundMark x1="94545" y1="53704" x2="96970" y2="21605"/>
                        <a14:foregroundMark x1="96970" y1="21605" x2="94242" y2="11111"/>
                        <a14:foregroundMark x1="94242" y1="11111" x2="92424" y2="23457"/>
                        <a14:foregroundMark x1="92424" y1="23457" x2="97576" y2="75926"/>
                        <a14:foregroundMark x1="97576" y1="75926" x2="63333" y2="27778"/>
                        <a14:foregroundMark x1="63333" y1="27778" x2="43939" y2="23457"/>
                        <a14:foregroundMark x1="43939" y1="23457" x2="50000" y2="24074"/>
                        <a14:foregroundMark x1="50000" y1="24074" x2="44242" y2="17284"/>
                        <a14:foregroundMark x1="44242" y1="17284" x2="37576" y2="15432"/>
                        <a14:foregroundMark x1="37576" y1="15432" x2="38182" y2="27160"/>
                        <a14:foregroundMark x1="38182" y1="27160" x2="35758" y2="13580"/>
                        <a14:foregroundMark x1="35758" y1="13580" x2="28485" y2="7407"/>
                        <a14:foregroundMark x1="28485" y1="7407" x2="11212" y2="9877"/>
                        <a14:foregroundMark x1="11212" y1="9877" x2="5758" y2="20988"/>
                        <a14:foregroundMark x1="5758" y1="20988" x2="3333" y2="31481"/>
                        <a14:foregroundMark x1="3333" y1="31481" x2="10909" y2="48148"/>
                        <a14:foregroundMark x1="10909" y1="48148" x2="18788" y2="50617"/>
                        <a14:foregroundMark x1="18788" y1="50617" x2="15455" y2="40741"/>
                        <a14:foregroundMark x1="15455" y1="40741" x2="9091" y2="30864"/>
                        <a14:foregroundMark x1="9091" y1="30864" x2="4545" y2="38889"/>
                        <a14:foregroundMark x1="4545" y1="38889" x2="2424" y2="25309"/>
                        <a14:foregroundMark x1="2424" y1="25309" x2="13636" y2="6790"/>
                        <a14:foregroundMark x1="13636" y1="6790" x2="19091" y2="12963"/>
                        <a14:foregroundMark x1="19091" y1="12963" x2="8788" y2="30247"/>
                        <a14:foregroundMark x1="8788" y1="30247" x2="16061" y2="33951"/>
                        <a14:foregroundMark x1="16061" y1="33951" x2="20909" y2="27160"/>
                        <a14:foregroundMark x1="20909" y1="27160" x2="22424" y2="12963"/>
                        <a14:foregroundMark x1="22424" y1="12963" x2="17273" y2="6173"/>
                        <a14:foregroundMark x1="17273" y1="6173" x2="16970" y2="17901"/>
                        <a14:foregroundMark x1="16970" y1="17901" x2="11212" y2="25309"/>
                        <a14:foregroundMark x1="11212" y1="25309" x2="23333" y2="9259"/>
                        <a14:foregroundMark x1="23333" y1="9259" x2="27879" y2="20370"/>
                        <a14:foregroundMark x1="27879" y1="20370" x2="25758" y2="9877"/>
                        <a14:foregroundMark x1="25758" y1="9877" x2="18788" y2="30247"/>
                        <a14:foregroundMark x1="18788" y1="30247" x2="53939" y2="12346"/>
                        <a14:foregroundMark x1="53939" y1="12346" x2="72424" y2="19753"/>
                        <a14:foregroundMark x1="72424" y1="19753" x2="65758" y2="22840"/>
                        <a14:foregroundMark x1="65758" y1="22840" x2="56061" y2="39506"/>
                        <a14:foregroundMark x1="56061" y1="39506" x2="54848" y2="53086"/>
                        <a14:foregroundMark x1="54848" y1="53086" x2="52424" y2="39506"/>
                        <a14:foregroundMark x1="52424" y1="39506" x2="33636" y2="59877"/>
                        <a14:foregroundMark x1="33636" y1="59877" x2="16970" y2="60494"/>
                        <a14:foregroundMark x1="16970" y1="60494" x2="14848" y2="45062"/>
                        <a14:foregroundMark x1="14848" y1="45062" x2="9091" y2="47531"/>
                        <a14:foregroundMark x1="9091" y1="47531" x2="15455" y2="48148"/>
                        <a14:foregroundMark x1="15455" y1="48148" x2="11818" y2="57407"/>
                        <a14:foregroundMark x1="11818" y1="57407" x2="4848" y2="40741"/>
                        <a14:foregroundMark x1="4848" y1="40741" x2="7576" y2="54938"/>
                        <a14:foregroundMark x1="7576" y1="54938" x2="12424" y2="67284"/>
                        <a14:foregroundMark x1="12424" y1="67284" x2="14848" y2="53086"/>
                        <a14:foregroundMark x1="14848" y1="53086" x2="20909" y2="51235"/>
                        <a14:foregroundMark x1="20909" y1="51235" x2="23333" y2="38889"/>
                        <a14:foregroundMark x1="23333" y1="38889" x2="20000" y2="27778"/>
                        <a14:foregroundMark x1="20000" y1="27778" x2="14848" y2="44444"/>
                        <a14:foregroundMark x1="14848" y1="44444" x2="14242" y2="66049"/>
                        <a14:foregroundMark x1="14242" y1="66049" x2="21818" y2="87654"/>
                        <a14:foregroundMark x1="27561" y1="92713" x2="32663" y2="97207"/>
                        <a14:foregroundMark x1="21818" y1="87654" x2="27429" y2="92596"/>
                        <a14:foregroundMark x1="34906" y1="98168" x2="38485" y2="99383"/>
                        <a14:foregroundMark x1="38485" y1="99383" x2="46970" y2="97531"/>
                        <a14:foregroundMark x1="46970" y1="97531" x2="63636" y2="98765"/>
                        <a14:foregroundMark x1="63636" y1="98765" x2="73333" y2="96914"/>
                        <a14:foregroundMark x1="73333" y1="96914" x2="96970" y2="75309"/>
                        <a14:foregroundMark x1="96970" y1="75309" x2="76364" y2="93210"/>
                        <a14:foregroundMark x1="76364" y1="93210" x2="39042" y2="96640"/>
                        <a14:foregroundMark x1="27442" y1="92525" x2="22727" y2="90123"/>
                        <a14:foregroundMark x1="31882" y1="94786" x2="27582" y2="92596"/>
                        <a14:foregroundMark x1="27561" y1="92714" x2="28485" y2="93210"/>
                        <a14:foregroundMark x1="22727" y1="90123" x2="27421" y2="92640"/>
                        <a14:foregroundMark x1="28485" y1="93210" x2="31374" y2="93210"/>
                        <a14:foregroundMark x1="27877" y1="90152" x2="23030" y2="88272"/>
                        <a14:foregroundMark x1="30748" y1="91266" x2="28020" y2="90208"/>
                        <a14:foregroundMark x1="64848" y1="1852" x2="64545" y2="1235"/>
                        <a14:foregroundMark x1="94242" y1="9877" x2="98788" y2="18519"/>
                        <a14:foregroundMark x1="98788" y1="18519" x2="96364" y2="24074"/>
                        <a14:backgroundMark x1="32727" y1="74074" x2="32727" y2="74074"/>
                        <a14:backgroundMark x1="33333" y1="75926" x2="33333" y2="75926"/>
                        <a14:backgroundMark x1="58788" y1="70988" x2="58788" y2="70988"/>
                        <a14:backgroundMark x1="35455" y1="70370" x2="35455" y2="70370"/>
                        <a14:backgroundMark x1="35152" y1="72222" x2="35152" y2="84568"/>
                        <a14:backgroundMark x1="35152" y1="84568" x2="28788" y2="85185"/>
                        <a14:backgroundMark x1="28788" y1="85185" x2="29394" y2="82716"/>
                        <a14:backgroundMark x1="46667" y1="83333" x2="46667" y2="83333"/>
                        <a14:backgroundMark x1="43333" y1="82716" x2="43333" y2="82716"/>
                        <a14:backgroundMark x1="51515" y1="78395" x2="51515" y2="78395"/>
                        <a14:backgroundMark x1="64242" y1="70988" x2="64242" y2="70988"/>
                        <a14:backgroundMark x1="61515" y1="69753" x2="61515" y2="69753"/>
                        <a14:backgroundMark x1="62424" y1="76543" x2="62424" y2="76543"/>
                        <a14:backgroundMark x1="62424" y1="80864" x2="62424" y2="80864"/>
                        <a14:backgroundMark x1="64545" y1="86420" x2="64545" y2="86420"/>
                        <a14:backgroundMark x1="66061" y1="81481" x2="66061" y2="81481"/>
                        <a14:backgroundMark x1="68182" y1="81481" x2="68182" y2="81481"/>
                        <a14:backgroundMark x1="67879" y1="87037" x2="67879" y2="87037"/>
                        <a14:backgroundMark x1="67879" y1="93210" x2="67879" y2="93210"/>
                        <a14:backgroundMark x1="66667" y1="89506" x2="66667" y2="89506"/>
                        <a14:backgroundMark x1="73333" y1="81481" x2="73333" y2="814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b="24847"/>
          <a:stretch/>
        </p:blipFill>
        <p:spPr>
          <a:xfrm>
            <a:off x="1301347" y="1496520"/>
            <a:ext cx="10476109" cy="38649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B2CE9B-7444-4D5F-BCB6-89880F8400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9183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33624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4F4C48-ABF4-49AF-9F1F-A63832275A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276" y="198574"/>
            <a:ext cx="2017951" cy="17497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D084C6D-10B0-4DFC-88E2-73466FF12561}"/>
              </a:ext>
            </a:extLst>
          </p:cNvPr>
          <p:cNvSpPr txBox="1"/>
          <p:nvPr/>
        </p:nvSpPr>
        <p:spPr>
          <a:xfrm>
            <a:off x="2409824" y="876300"/>
            <a:ext cx="882967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latin typeface="Arial Rounded MT Bold" panose="020F0704030504030204" pitchFamily="34" charset="0"/>
              </a:rPr>
              <a:t>Which part of the word  tricky?</a:t>
            </a:r>
            <a:endParaRPr lang="en-GB" sz="10000" dirty="0">
              <a:latin typeface="Arial Rounded MT Bold" panose="020F07040305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22E24E-D2A2-4DAB-B718-F7A0F4F2F0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353" y="3596445"/>
            <a:ext cx="2621264" cy="3143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16596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763079" y="3181684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said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22019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924879" y="2953084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says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7112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458279" y="2953084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you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5379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224718" y="3101975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do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57126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978092" y="3284755"/>
            <a:ext cx="10848352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like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3398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978092" y="3284755"/>
            <a:ext cx="10848352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little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23205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978092" y="3284755"/>
            <a:ext cx="10848352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push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27317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978092" y="3284755"/>
            <a:ext cx="10848352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put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30801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978092" y="3284755"/>
            <a:ext cx="10848352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pull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16925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978092" y="3284755"/>
            <a:ext cx="10848352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full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44951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61286DD7-EF6F-46B7-BB83-DA7BADC16E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5" b="93210" l="0" r="98788">
                        <a14:foregroundMark x1="8788" y1="24074" x2="8788" y2="24074"/>
                        <a14:foregroundMark x1="3636" y1="31481" x2="3636" y2="31481"/>
                        <a14:foregroundMark x1="16667" y1="7407" x2="16667" y2="7407"/>
                        <a14:foregroundMark x1="63939" y1="4321" x2="63939" y2="4321"/>
                        <a14:foregroundMark x1="94242" y1="22222" x2="94242" y2="22222"/>
                        <a14:foregroundMark x1="93636" y1="45062" x2="93636" y2="45062"/>
                        <a14:foregroundMark x1="96061" y1="69136" x2="96061" y2="69136"/>
                        <a14:foregroundMark x1="97576" y1="18519" x2="97576" y2="18519"/>
                        <a14:foregroundMark x1="909" y1="78395" x2="909" y2="78395"/>
                        <a14:foregroundMark x1="44242" y1="4321" x2="44242" y2="4321"/>
                        <a14:foregroundMark x1="40303" y1="4321" x2="40303" y2="4321"/>
                        <a14:foregroundMark x1="48788" y1="24691" x2="48788" y2="24691"/>
                        <a14:foregroundMark x1="50303" y1="25309" x2="56061" y2="26543"/>
                        <a14:foregroundMark x1="56061" y1="26543" x2="53939" y2="14198"/>
                        <a14:foregroundMark x1="53939" y1="14198" x2="63939" y2="617"/>
                        <a14:foregroundMark x1="63939" y1="617" x2="71818" y2="20988"/>
                        <a14:foregroundMark x1="71818" y1="20988" x2="77273" y2="23457"/>
                        <a14:foregroundMark x1="77273" y1="23457" x2="83030" y2="23457"/>
                        <a14:foregroundMark x1="83030" y1="23457" x2="83636" y2="34568"/>
                        <a14:foregroundMark x1="83636" y1="34568" x2="91515" y2="15432"/>
                        <a14:foregroundMark x1="91515" y1="15432" x2="97273" y2="11111"/>
                        <a14:foregroundMark x1="97273" y1="11111" x2="96364" y2="24691"/>
                        <a14:foregroundMark x1="96364" y1="24691" x2="87576" y2="56790"/>
                        <a14:foregroundMark x1="87576" y1="56790" x2="90909" y2="42593"/>
                        <a14:foregroundMark x1="90909" y1="42593" x2="94545" y2="53704"/>
                        <a14:foregroundMark x1="94545" y1="53704" x2="96970" y2="21605"/>
                        <a14:foregroundMark x1="96970" y1="21605" x2="94242" y2="11111"/>
                        <a14:foregroundMark x1="94242" y1="11111" x2="92424" y2="23457"/>
                        <a14:foregroundMark x1="92424" y1="23457" x2="97576" y2="75926"/>
                        <a14:foregroundMark x1="97576" y1="75926" x2="63333" y2="27778"/>
                        <a14:foregroundMark x1="63333" y1="27778" x2="43939" y2="23457"/>
                        <a14:foregroundMark x1="43939" y1="23457" x2="50000" y2="24074"/>
                        <a14:foregroundMark x1="50000" y1="24074" x2="44242" y2="17284"/>
                        <a14:foregroundMark x1="44242" y1="17284" x2="37576" y2="15432"/>
                        <a14:foregroundMark x1="37576" y1="15432" x2="38182" y2="27160"/>
                        <a14:foregroundMark x1="38182" y1="27160" x2="35758" y2="13580"/>
                        <a14:foregroundMark x1="35758" y1="13580" x2="28485" y2="7407"/>
                        <a14:foregroundMark x1="28485" y1="7407" x2="11212" y2="9877"/>
                        <a14:foregroundMark x1="11212" y1="9877" x2="5758" y2="20988"/>
                        <a14:foregroundMark x1="5758" y1="20988" x2="3333" y2="31481"/>
                        <a14:foregroundMark x1="3333" y1="31481" x2="10909" y2="48148"/>
                        <a14:foregroundMark x1="10909" y1="48148" x2="18788" y2="50617"/>
                        <a14:foregroundMark x1="18788" y1="50617" x2="15455" y2="40741"/>
                        <a14:foregroundMark x1="15455" y1="40741" x2="9091" y2="30864"/>
                        <a14:foregroundMark x1="9091" y1="30864" x2="4545" y2="38889"/>
                        <a14:foregroundMark x1="4545" y1="38889" x2="2424" y2="25309"/>
                        <a14:foregroundMark x1="2424" y1="25309" x2="13636" y2="6790"/>
                        <a14:foregroundMark x1="13636" y1="6790" x2="19091" y2="12963"/>
                        <a14:foregroundMark x1="19091" y1="12963" x2="8788" y2="30247"/>
                        <a14:foregroundMark x1="8788" y1="30247" x2="16061" y2="33951"/>
                        <a14:foregroundMark x1="16061" y1="33951" x2="20909" y2="27160"/>
                        <a14:foregroundMark x1="20909" y1="27160" x2="22424" y2="12963"/>
                        <a14:foregroundMark x1="22424" y1="12963" x2="17273" y2="6173"/>
                        <a14:foregroundMark x1="17273" y1="6173" x2="16970" y2="17901"/>
                        <a14:foregroundMark x1="16970" y1="17901" x2="11212" y2="25309"/>
                        <a14:foregroundMark x1="11212" y1="25309" x2="23333" y2="9259"/>
                        <a14:foregroundMark x1="23333" y1="9259" x2="27879" y2="20370"/>
                        <a14:foregroundMark x1="27879" y1="20370" x2="25758" y2="9877"/>
                        <a14:foregroundMark x1="25758" y1="9877" x2="18788" y2="30247"/>
                        <a14:foregroundMark x1="18788" y1="30247" x2="53939" y2="12346"/>
                        <a14:foregroundMark x1="53939" y1="12346" x2="72424" y2="19753"/>
                        <a14:foregroundMark x1="72424" y1="19753" x2="65758" y2="22840"/>
                        <a14:foregroundMark x1="65758" y1="22840" x2="56061" y2="39506"/>
                        <a14:foregroundMark x1="56061" y1="39506" x2="54848" y2="53086"/>
                        <a14:foregroundMark x1="54848" y1="53086" x2="52424" y2="39506"/>
                        <a14:foregroundMark x1="52424" y1="39506" x2="33636" y2="59877"/>
                        <a14:foregroundMark x1="33636" y1="59877" x2="16970" y2="60494"/>
                        <a14:foregroundMark x1="16970" y1="60494" x2="14848" y2="45062"/>
                        <a14:foregroundMark x1="14848" y1="45062" x2="9091" y2="47531"/>
                        <a14:foregroundMark x1="9091" y1="47531" x2="15455" y2="48148"/>
                        <a14:foregroundMark x1="15455" y1="48148" x2="11818" y2="57407"/>
                        <a14:foregroundMark x1="11818" y1="57407" x2="4848" y2="40741"/>
                        <a14:foregroundMark x1="4848" y1="40741" x2="7576" y2="54938"/>
                        <a14:foregroundMark x1="7576" y1="54938" x2="12424" y2="67284"/>
                        <a14:foregroundMark x1="12424" y1="67284" x2="14848" y2="53086"/>
                        <a14:foregroundMark x1="14848" y1="53086" x2="20909" y2="51235"/>
                        <a14:foregroundMark x1="20909" y1="51235" x2="23333" y2="38889"/>
                        <a14:foregroundMark x1="23333" y1="38889" x2="20000" y2="27778"/>
                        <a14:foregroundMark x1="20000" y1="27778" x2="14848" y2="44444"/>
                        <a14:foregroundMark x1="14848" y1="44444" x2="14242" y2="66049"/>
                        <a14:foregroundMark x1="14242" y1="66049" x2="21818" y2="87654"/>
                        <a14:foregroundMark x1="27561" y1="92713" x2="32663" y2="97207"/>
                        <a14:foregroundMark x1="21818" y1="87654" x2="27429" y2="92596"/>
                        <a14:foregroundMark x1="34906" y1="98168" x2="38485" y2="99383"/>
                        <a14:foregroundMark x1="38485" y1="99383" x2="46970" y2="97531"/>
                        <a14:foregroundMark x1="46970" y1="97531" x2="63636" y2="98765"/>
                        <a14:foregroundMark x1="63636" y1="98765" x2="73333" y2="96914"/>
                        <a14:foregroundMark x1="73333" y1="96914" x2="96970" y2="75309"/>
                        <a14:foregroundMark x1="96970" y1="75309" x2="76364" y2="93210"/>
                        <a14:foregroundMark x1="76364" y1="93210" x2="39042" y2="96640"/>
                        <a14:foregroundMark x1="27442" y1="92525" x2="22727" y2="90123"/>
                        <a14:foregroundMark x1="31882" y1="94786" x2="27582" y2="92596"/>
                        <a14:foregroundMark x1="27561" y1="92714" x2="28485" y2="93210"/>
                        <a14:foregroundMark x1="22727" y1="90123" x2="27421" y2="92640"/>
                        <a14:foregroundMark x1="28485" y1="93210" x2="31374" y2="93210"/>
                        <a14:foregroundMark x1="27877" y1="90152" x2="23030" y2="88272"/>
                        <a14:foregroundMark x1="30748" y1="91266" x2="28020" y2="90208"/>
                        <a14:foregroundMark x1="64848" y1="1852" x2="64545" y2="1235"/>
                        <a14:foregroundMark x1="94242" y1="9877" x2="98788" y2="18519"/>
                        <a14:foregroundMark x1="98788" y1="18519" x2="96364" y2="24074"/>
                        <a14:backgroundMark x1="32727" y1="74074" x2="32727" y2="74074"/>
                        <a14:backgroundMark x1="33333" y1="75926" x2="33333" y2="75926"/>
                        <a14:backgroundMark x1="58788" y1="70988" x2="58788" y2="70988"/>
                        <a14:backgroundMark x1="35455" y1="70370" x2="35455" y2="70370"/>
                        <a14:backgroundMark x1="35152" y1="72222" x2="35152" y2="84568"/>
                        <a14:backgroundMark x1="35152" y1="84568" x2="28788" y2="85185"/>
                        <a14:backgroundMark x1="28788" y1="85185" x2="29394" y2="82716"/>
                        <a14:backgroundMark x1="46667" y1="83333" x2="46667" y2="83333"/>
                        <a14:backgroundMark x1="43333" y1="82716" x2="43333" y2="82716"/>
                        <a14:backgroundMark x1="51515" y1="78395" x2="51515" y2="78395"/>
                        <a14:backgroundMark x1="64242" y1="70988" x2="64242" y2="70988"/>
                        <a14:backgroundMark x1="61515" y1="69753" x2="61515" y2="69753"/>
                        <a14:backgroundMark x1="62424" y1="76543" x2="62424" y2="76543"/>
                        <a14:backgroundMark x1="62424" y1="80864" x2="62424" y2="80864"/>
                        <a14:backgroundMark x1="64545" y1="86420" x2="64545" y2="86420"/>
                        <a14:backgroundMark x1="66061" y1="81481" x2="66061" y2="81481"/>
                        <a14:backgroundMark x1="68182" y1="81481" x2="68182" y2="81481"/>
                        <a14:backgroundMark x1="67879" y1="87037" x2="67879" y2="87037"/>
                        <a14:backgroundMark x1="67879" y1="93210" x2="67879" y2="93210"/>
                        <a14:backgroundMark x1="66667" y1="89506" x2="66667" y2="89506"/>
                        <a14:backgroundMark x1="73333" y1="81481" x2="73333" y2="814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b="24847"/>
          <a:stretch/>
        </p:blipFill>
        <p:spPr>
          <a:xfrm>
            <a:off x="1301347" y="1496520"/>
            <a:ext cx="10476109" cy="38649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B2CE9B-7444-4D5F-BCB6-89880F8400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9183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91942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New GPC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71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EC1146-2D7D-4092-BFA1-415DFFDCC4E0}"/>
              </a:ext>
            </a:extLst>
          </p:cNvPr>
          <p:cNvSpPr txBox="1"/>
          <p:nvPr/>
        </p:nvSpPr>
        <p:spPr>
          <a:xfrm>
            <a:off x="549965" y="1341963"/>
            <a:ext cx="1109207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/</a:t>
            </a:r>
            <a:r>
              <a:rPr lang="en-US" sz="15000" dirty="0" err="1">
                <a:solidFill>
                  <a:srgbClr val="0070C0"/>
                </a:solidFill>
                <a:latin typeface="Arial Rounded MT Bold" panose="020F0704030504030204" pitchFamily="34" charset="0"/>
              </a:rPr>
              <a:t>ee</a:t>
            </a:r>
            <a:r>
              <a:rPr lang="en-US" sz="150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/</a:t>
            </a:r>
          </a:p>
          <a:p>
            <a:pPr algn="ctr"/>
            <a:r>
              <a:rPr lang="en-US" sz="15000" dirty="0" err="1">
                <a:latin typeface="Arial Rounded MT Bold" panose="020F0704030504030204" pitchFamily="34" charset="0"/>
              </a:rPr>
              <a:t>ea</a:t>
            </a:r>
            <a:endParaRPr lang="en-US" sz="15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767485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1770827"/>
            <a:ext cx="11665527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s </a:t>
            </a:r>
            <a:r>
              <a:rPr lang="en-US" sz="14000" dirty="0" err="1">
                <a:latin typeface="Arial Rounded MT Bold" panose="020F0704030504030204" pitchFamily="34" charset="0"/>
              </a:rPr>
              <a:t>ea</a:t>
            </a:r>
            <a:r>
              <a:rPr lang="en-US" sz="14000" dirty="0">
                <a:latin typeface="Arial Rounded MT Bold" panose="020F0704030504030204" pitchFamily="34" charset="0"/>
              </a:rPr>
              <a:t> 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Oral blending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9443BF6-B442-4732-AE60-89A4FA8D23D0}"/>
              </a:ext>
            </a:extLst>
          </p:cNvPr>
          <p:cNvSpPr/>
          <p:nvPr/>
        </p:nvSpPr>
        <p:spPr>
          <a:xfrm>
            <a:off x="4351943" y="4500141"/>
            <a:ext cx="336666" cy="4405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AB5B7B-48C5-4AA1-B526-CE9A4D5FE0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924" y="21123"/>
            <a:ext cx="2017951" cy="174970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E087B6F-5202-4C32-91D2-0E06E0187BC5}"/>
              </a:ext>
            </a:extLst>
          </p:cNvPr>
          <p:cNvSpPr/>
          <p:nvPr/>
        </p:nvSpPr>
        <p:spPr>
          <a:xfrm>
            <a:off x="5580246" y="4500141"/>
            <a:ext cx="2127183" cy="3124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33045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579181" y="1934765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 r  </a:t>
            </a:r>
            <a:r>
              <a:rPr lang="en-US" sz="14000" dirty="0" err="1">
                <a:latin typeface="Arial Rounded MT Bold" panose="020F0704030504030204" pitchFamily="34" charset="0"/>
              </a:rPr>
              <a:t>ea</a:t>
            </a:r>
            <a:r>
              <a:rPr lang="en-US" sz="14000" dirty="0">
                <a:latin typeface="Arial Rounded MT Bold" panose="020F0704030504030204" pitchFamily="34" charset="0"/>
              </a:rPr>
              <a:t> d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Oral blending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08E5E1C-AD4D-40CA-9DA9-138326F63C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782" y="4211082"/>
            <a:ext cx="347502" cy="4511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21143A1-85AE-4C3A-9A9A-721DE358E7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4750" y="4375688"/>
            <a:ext cx="1688738" cy="2865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90E068B-C693-4699-8CAD-5BD70318D0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8193" y="4300674"/>
            <a:ext cx="34750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61840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579181" y="1934765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 t  r </a:t>
            </a:r>
            <a:r>
              <a:rPr lang="en-US" sz="14000" dirty="0" err="1">
                <a:latin typeface="Arial Rounded MT Bold" panose="020F0704030504030204" pitchFamily="34" charset="0"/>
              </a:rPr>
              <a:t>ea</a:t>
            </a:r>
            <a:r>
              <a:rPr lang="en-US" sz="14000" dirty="0">
                <a:latin typeface="Arial Rounded MT Bold" panose="020F0704030504030204" pitchFamily="34" charset="0"/>
              </a:rPr>
              <a:t> t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Oral blending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08E5E1C-AD4D-40CA-9DA9-138326F63C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782" y="4211082"/>
            <a:ext cx="347502" cy="4511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21143A1-85AE-4C3A-9A9A-721DE358E7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9455" y="4314699"/>
            <a:ext cx="1688738" cy="2865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90E068B-C693-4699-8CAD-5BD70318D0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1643" y="4232395"/>
            <a:ext cx="347502" cy="4511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AF68855-4168-4DCA-A1AD-D9D0B15D4E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7983" y="4211082"/>
            <a:ext cx="34750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9935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1770827"/>
            <a:ext cx="11665527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s </a:t>
            </a:r>
            <a:r>
              <a:rPr lang="en-US" sz="14000" dirty="0" err="1">
                <a:latin typeface="Arial Rounded MT Bold" panose="020F0704030504030204" pitchFamily="34" charset="0"/>
              </a:rPr>
              <a:t>ea</a:t>
            </a:r>
            <a:r>
              <a:rPr lang="en-US" sz="14000" dirty="0">
                <a:latin typeface="Arial Rounded MT Bold" panose="020F0704030504030204" pitchFamily="34" charset="0"/>
              </a:rPr>
              <a:t> 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10A716-4F0F-4432-97BB-D0B06FA316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4238" y="4230131"/>
            <a:ext cx="1536325" cy="2499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1AB5B7B-48C5-4AA1-B526-CE9A4D5FE0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924" y="21123"/>
            <a:ext cx="2017951" cy="17497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68F2134-E3ED-4423-A13A-EF2078336C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3213" y="4129539"/>
            <a:ext cx="34750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66694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1770827"/>
            <a:ext cx="11665527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s </a:t>
            </a:r>
            <a:r>
              <a:rPr lang="en-US" sz="14000" dirty="0" err="1">
                <a:latin typeface="Arial Rounded MT Bold" panose="020F0704030504030204" pitchFamily="34" charset="0"/>
              </a:rPr>
              <a:t>ea</a:t>
            </a:r>
            <a:r>
              <a:rPr lang="en-US" sz="14000" dirty="0">
                <a:latin typeface="Arial Rounded MT Bold" panose="020F0704030504030204" pitchFamily="34" charset="0"/>
              </a:rPr>
              <a:t> 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10A716-4F0F-4432-97BB-D0B06FA316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4238" y="4230131"/>
            <a:ext cx="1536325" cy="2499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1AB5B7B-48C5-4AA1-B526-CE9A4D5FE0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924" y="21123"/>
            <a:ext cx="2017951" cy="17497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68F2134-E3ED-4423-A13A-EF2078336C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3213" y="4129539"/>
            <a:ext cx="34750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62902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1770827"/>
            <a:ext cx="11665527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5400" dirty="0"/>
              <a:t>     </a:t>
            </a:r>
            <a:r>
              <a:rPr lang="en-US" sz="14000" dirty="0">
                <a:latin typeface="Arial Rounded MT Bold" panose="020F0704030504030204" pitchFamily="34" charset="0"/>
              </a:rPr>
              <a:t>r </a:t>
            </a:r>
            <a:r>
              <a:rPr lang="en-US" sz="14000" dirty="0" err="1">
                <a:latin typeface="Arial Rounded MT Bold" panose="020F0704030504030204" pitchFamily="34" charset="0"/>
              </a:rPr>
              <a:t>ea</a:t>
            </a:r>
            <a:r>
              <a:rPr lang="en-US" sz="14000" dirty="0">
                <a:latin typeface="Arial Rounded MT Bold" panose="020F0704030504030204" pitchFamily="34" charset="0"/>
              </a:rPr>
              <a:t> d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9443BF6-B442-4732-AE60-89A4FA8D23D0}"/>
              </a:ext>
            </a:extLst>
          </p:cNvPr>
          <p:cNvSpPr/>
          <p:nvPr/>
        </p:nvSpPr>
        <p:spPr>
          <a:xfrm>
            <a:off x="7931925" y="4279853"/>
            <a:ext cx="336666" cy="4405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10A716-4F0F-4432-97BB-D0B06FA316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5926" y="4407648"/>
            <a:ext cx="1536325" cy="2499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1AB5B7B-48C5-4AA1-B526-CE9A4D5FE0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924" y="21123"/>
            <a:ext cx="2017951" cy="17497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8333793-4336-4E46-A989-778F6B14B4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2575" y="4299997"/>
            <a:ext cx="34750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163447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1770827"/>
            <a:ext cx="11665527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5400" dirty="0"/>
              <a:t>     </a:t>
            </a:r>
            <a:r>
              <a:rPr lang="en-US" sz="14000" dirty="0">
                <a:latin typeface="Arial Rounded MT Bold" panose="020F0704030504030204" pitchFamily="34" charset="0"/>
              </a:rPr>
              <a:t>h </a:t>
            </a:r>
            <a:r>
              <a:rPr lang="en-US" sz="14000" dirty="0" err="1">
                <a:latin typeface="Arial Rounded MT Bold" panose="020F0704030504030204" pitchFamily="34" charset="0"/>
              </a:rPr>
              <a:t>ea</a:t>
            </a:r>
            <a:r>
              <a:rPr lang="en-US" sz="14000" dirty="0">
                <a:latin typeface="Arial Rounded MT Bold" panose="020F0704030504030204" pitchFamily="34" charset="0"/>
              </a:rPr>
              <a:t> p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9443BF6-B442-4732-AE60-89A4FA8D23D0}"/>
              </a:ext>
            </a:extLst>
          </p:cNvPr>
          <p:cNvSpPr/>
          <p:nvPr/>
        </p:nvSpPr>
        <p:spPr>
          <a:xfrm>
            <a:off x="7931925" y="4279853"/>
            <a:ext cx="336666" cy="4405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10A716-4F0F-4432-97BB-D0B06FA316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5926" y="4407648"/>
            <a:ext cx="1536325" cy="2499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1AB5B7B-48C5-4AA1-B526-CE9A4D5FE0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924" y="21123"/>
            <a:ext cx="2017951" cy="17497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8333793-4336-4E46-A989-778F6B14B4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2575" y="4299997"/>
            <a:ext cx="34750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308063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1770827"/>
            <a:ext cx="11665527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5400" dirty="0"/>
              <a:t>     </a:t>
            </a:r>
            <a:r>
              <a:rPr lang="en-US" sz="14000" dirty="0">
                <a:latin typeface="Arial Rounded MT Bold" panose="020F0704030504030204" pitchFamily="34" charset="0"/>
              </a:rPr>
              <a:t>t  r </a:t>
            </a:r>
            <a:r>
              <a:rPr lang="en-US" sz="14000" dirty="0" err="1">
                <a:latin typeface="Arial Rounded MT Bold" panose="020F0704030504030204" pitchFamily="34" charset="0"/>
              </a:rPr>
              <a:t>ea</a:t>
            </a:r>
            <a:r>
              <a:rPr lang="en-US" sz="14000" dirty="0">
                <a:latin typeface="Arial Rounded MT Bold" panose="020F0704030504030204" pitchFamily="34" charset="0"/>
              </a:rPr>
              <a:t> t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9443BF6-B442-4732-AE60-89A4FA8D23D0}"/>
              </a:ext>
            </a:extLst>
          </p:cNvPr>
          <p:cNvSpPr/>
          <p:nvPr/>
        </p:nvSpPr>
        <p:spPr>
          <a:xfrm>
            <a:off x="8865375" y="4197366"/>
            <a:ext cx="336666" cy="4405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10A716-4F0F-4432-97BB-D0B06FA316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1788" y="4369877"/>
            <a:ext cx="1536325" cy="2499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1AB5B7B-48C5-4AA1-B526-CE9A4D5FE0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924" y="21123"/>
            <a:ext cx="2017951" cy="17497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8333793-4336-4E46-A989-778F6B14B4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3221" y="4269285"/>
            <a:ext cx="347502" cy="451143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E4D31C77-0C35-4705-AEB8-50ED81BA335A}"/>
              </a:ext>
            </a:extLst>
          </p:cNvPr>
          <p:cNvSpPr/>
          <p:nvPr/>
        </p:nvSpPr>
        <p:spPr>
          <a:xfrm>
            <a:off x="4835076" y="4289588"/>
            <a:ext cx="336666" cy="4405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590562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1770827"/>
            <a:ext cx="11665527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5400" dirty="0"/>
              <a:t>     </a:t>
            </a:r>
            <a:r>
              <a:rPr lang="en-US" sz="14000" dirty="0">
                <a:latin typeface="Arial Rounded MT Bold" panose="020F0704030504030204" pitchFamily="34" charset="0"/>
              </a:rPr>
              <a:t>l </a:t>
            </a:r>
            <a:r>
              <a:rPr lang="en-US" sz="14000" dirty="0" err="1">
                <a:latin typeface="Arial Rounded MT Bold" panose="020F0704030504030204" pitchFamily="34" charset="0"/>
              </a:rPr>
              <a:t>ea</a:t>
            </a:r>
            <a:r>
              <a:rPr lang="en-US" sz="14000" dirty="0">
                <a:latin typeface="Arial Rounded MT Bold" panose="020F0704030504030204" pitchFamily="34" charset="0"/>
              </a:rPr>
              <a:t> s t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9443BF6-B442-4732-AE60-89A4FA8D23D0}"/>
              </a:ext>
            </a:extLst>
          </p:cNvPr>
          <p:cNvSpPr/>
          <p:nvPr/>
        </p:nvSpPr>
        <p:spPr>
          <a:xfrm>
            <a:off x="8865375" y="4197366"/>
            <a:ext cx="336666" cy="4405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10A716-4F0F-4432-97BB-D0B06FA316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8462" y="4348939"/>
            <a:ext cx="1536325" cy="2499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1AB5B7B-48C5-4AA1-B526-CE9A4D5FE0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924" y="21123"/>
            <a:ext cx="2017951" cy="17497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8333793-4336-4E46-A989-778F6B14B4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3221" y="4269285"/>
            <a:ext cx="347502" cy="451143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E4D31C77-0C35-4705-AEB8-50ED81BA335A}"/>
              </a:ext>
            </a:extLst>
          </p:cNvPr>
          <p:cNvSpPr/>
          <p:nvPr/>
        </p:nvSpPr>
        <p:spPr>
          <a:xfrm>
            <a:off x="7292526" y="4220756"/>
            <a:ext cx="336666" cy="4405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40892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1770827"/>
            <a:ext cx="11665527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>
                <a:latin typeface="Arial Rounded MT Bold" panose="020F0704030504030204" pitchFamily="34" charset="0"/>
              </a:rPr>
            </a:br>
            <a:r>
              <a:rPr lang="en-US" sz="14000" dirty="0" err="1">
                <a:latin typeface="Arial Rounded MT Bold" panose="020F0704030504030204" pitchFamily="34" charset="0"/>
              </a:rPr>
              <a:t>ea</a:t>
            </a:r>
            <a:r>
              <a:rPr lang="en-US" sz="14000" dirty="0">
                <a:latin typeface="Arial Rounded MT Bold" panose="020F0704030504030204" pitchFamily="34" charset="0"/>
              </a:rPr>
              <a:t> </a:t>
            </a:r>
            <a:r>
              <a:rPr lang="en-US" sz="14000" dirty="0" err="1">
                <a:latin typeface="Arial Rounded MT Bold" panose="020F0704030504030204" pitchFamily="34" charset="0"/>
              </a:rPr>
              <a:t>ch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10A716-4F0F-4432-97BB-D0B06FA316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0723" y="4250183"/>
            <a:ext cx="1536325" cy="2499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1AB5B7B-48C5-4AA1-B526-CE9A4D5FE0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924" y="21123"/>
            <a:ext cx="2017951" cy="17497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293867E-227D-409E-A746-45D81192EE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623" y="4250183"/>
            <a:ext cx="1536325" cy="249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68466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61286DD7-EF6F-46B7-BB83-DA7BADC16E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5" b="93210" l="0" r="98788">
                        <a14:foregroundMark x1="8788" y1="24074" x2="8788" y2="24074"/>
                        <a14:foregroundMark x1="3636" y1="31481" x2="3636" y2="31481"/>
                        <a14:foregroundMark x1="16667" y1="7407" x2="16667" y2="7407"/>
                        <a14:foregroundMark x1="63939" y1="4321" x2="63939" y2="4321"/>
                        <a14:foregroundMark x1="94242" y1="22222" x2="94242" y2="22222"/>
                        <a14:foregroundMark x1="93636" y1="45062" x2="93636" y2="45062"/>
                        <a14:foregroundMark x1="96061" y1="69136" x2="96061" y2="69136"/>
                        <a14:foregroundMark x1="97576" y1="18519" x2="97576" y2="18519"/>
                        <a14:foregroundMark x1="909" y1="78395" x2="909" y2="78395"/>
                        <a14:foregroundMark x1="44242" y1="4321" x2="44242" y2="4321"/>
                        <a14:foregroundMark x1="40303" y1="4321" x2="40303" y2="4321"/>
                        <a14:foregroundMark x1="48788" y1="24691" x2="48788" y2="24691"/>
                        <a14:foregroundMark x1="50303" y1="25309" x2="56061" y2="26543"/>
                        <a14:foregroundMark x1="56061" y1="26543" x2="53939" y2="14198"/>
                        <a14:foregroundMark x1="53939" y1="14198" x2="63939" y2="617"/>
                        <a14:foregroundMark x1="63939" y1="617" x2="71818" y2="20988"/>
                        <a14:foregroundMark x1="71818" y1="20988" x2="77273" y2="23457"/>
                        <a14:foregroundMark x1="77273" y1="23457" x2="83030" y2="23457"/>
                        <a14:foregroundMark x1="83030" y1="23457" x2="83636" y2="34568"/>
                        <a14:foregroundMark x1="83636" y1="34568" x2="91515" y2="15432"/>
                        <a14:foregroundMark x1="91515" y1="15432" x2="97273" y2="11111"/>
                        <a14:foregroundMark x1="97273" y1="11111" x2="96364" y2="24691"/>
                        <a14:foregroundMark x1="96364" y1="24691" x2="87576" y2="56790"/>
                        <a14:foregroundMark x1="87576" y1="56790" x2="90909" y2="42593"/>
                        <a14:foregroundMark x1="90909" y1="42593" x2="94545" y2="53704"/>
                        <a14:foregroundMark x1="94545" y1="53704" x2="96970" y2="21605"/>
                        <a14:foregroundMark x1="96970" y1="21605" x2="94242" y2="11111"/>
                        <a14:foregroundMark x1="94242" y1="11111" x2="92424" y2="23457"/>
                        <a14:foregroundMark x1="92424" y1="23457" x2="97576" y2="75926"/>
                        <a14:foregroundMark x1="97576" y1="75926" x2="63333" y2="27778"/>
                        <a14:foregroundMark x1="63333" y1="27778" x2="43939" y2="23457"/>
                        <a14:foregroundMark x1="43939" y1="23457" x2="50000" y2="24074"/>
                        <a14:foregroundMark x1="50000" y1="24074" x2="44242" y2="17284"/>
                        <a14:foregroundMark x1="44242" y1="17284" x2="37576" y2="15432"/>
                        <a14:foregroundMark x1="37576" y1="15432" x2="38182" y2="27160"/>
                        <a14:foregroundMark x1="38182" y1="27160" x2="35758" y2="13580"/>
                        <a14:foregroundMark x1="35758" y1="13580" x2="28485" y2="7407"/>
                        <a14:foregroundMark x1="28485" y1="7407" x2="11212" y2="9877"/>
                        <a14:foregroundMark x1="11212" y1="9877" x2="5758" y2="20988"/>
                        <a14:foregroundMark x1="5758" y1="20988" x2="3333" y2="31481"/>
                        <a14:foregroundMark x1="3333" y1="31481" x2="10909" y2="48148"/>
                        <a14:foregroundMark x1="10909" y1="48148" x2="18788" y2="50617"/>
                        <a14:foregroundMark x1="18788" y1="50617" x2="15455" y2="40741"/>
                        <a14:foregroundMark x1="15455" y1="40741" x2="9091" y2="30864"/>
                        <a14:foregroundMark x1="9091" y1="30864" x2="4545" y2="38889"/>
                        <a14:foregroundMark x1="4545" y1="38889" x2="2424" y2="25309"/>
                        <a14:foregroundMark x1="2424" y1="25309" x2="13636" y2="6790"/>
                        <a14:foregroundMark x1="13636" y1="6790" x2="19091" y2="12963"/>
                        <a14:foregroundMark x1="19091" y1="12963" x2="8788" y2="30247"/>
                        <a14:foregroundMark x1="8788" y1="30247" x2="16061" y2="33951"/>
                        <a14:foregroundMark x1="16061" y1="33951" x2="20909" y2="27160"/>
                        <a14:foregroundMark x1="20909" y1="27160" x2="22424" y2="12963"/>
                        <a14:foregroundMark x1="22424" y1="12963" x2="17273" y2="6173"/>
                        <a14:foregroundMark x1="17273" y1="6173" x2="16970" y2="17901"/>
                        <a14:foregroundMark x1="16970" y1="17901" x2="11212" y2="25309"/>
                        <a14:foregroundMark x1="11212" y1="25309" x2="23333" y2="9259"/>
                        <a14:foregroundMark x1="23333" y1="9259" x2="27879" y2="20370"/>
                        <a14:foregroundMark x1="27879" y1="20370" x2="25758" y2="9877"/>
                        <a14:foregroundMark x1="25758" y1="9877" x2="18788" y2="30247"/>
                        <a14:foregroundMark x1="18788" y1="30247" x2="53939" y2="12346"/>
                        <a14:foregroundMark x1="53939" y1="12346" x2="72424" y2="19753"/>
                        <a14:foregroundMark x1="72424" y1="19753" x2="65758" y2="22840"/>
                        <a14:foregroundMark x1="65758" y1="22840" x2="56061" y2="39506"/>
                        <a14:foregroundMark x1="56061" y1="39506" x2="54848" y2="53086"/>
                        <a14:foregroundMark x1="54848" y1="53086" x2="52424" y2="39506"/>
                        <a14:foregroundMark x1="52424" y1="39506" x2="33636" y2="59877"/>
                        <a14:foregroundMark x1="33636" y1="59877" x2="16970" y2="60494"/>
                        <a14:foregroundMark x1="16970" y1="60494" x2="14848" y2="45062"/>
                        <a14:foregroundMark x1="14848" y1="45062" x2="9091" y2="47531"/>
                        <a14:foregroundMark x1="9091" y1="47531" x2="15455" y2="48148"/>
                        <a14:foregroundMark x1="15455" y1="48148" x2="11818" y2="57407"/>
                        <a14:foregroundMark x1="11818" y1="57407" x2="4848" y2="40741"/>
                        <a14:foregroundMark x1="4848" y1="40741" x2="7576" y2="54938"/>
                        <a14:foregroundMark x1="7576" y1="54938" x2="12424" y2="67284"/>
                        <a14:foregroundMark x1="12424" y1="67284" x2="14848" y2="53086"/>
                        <a14:foregroundMark x1="14848" y1="53086" x2="20909" y2="51235"/>
                        <a14:foregroundMark x1="20909" y1="51235" x2="23333" y2="38889"/>
                        <a14:foregroundMark x1="23333" y1="38889" x2="20000" y2="27778"/>
                        <a14:foregroundMark x1="20000" y1="27778" x2="14848" y2="44444"/>
                        <a14:foregroundMark x1="14848" y1="44444" x2="14242" y2="66049"/>
                        <a14:foregroundMark x1="14242" y1="66049" x2="21818" y2="87654"/>
                        <a14:foregroundMark x1="27561" y1="92713" x2="32663" y2="97207"/>
                        <a14:foregroundMark x1="21818" y1="87654" x2="27429" y2="92596"/>
                        <a14:foregroundMark x1="34906" y1="98168" x2="38485" y2="99383"/>
                        <a14:foregroundMark x1="38485" y1="99383" x2="46970" y2="97531"/>
                        <a14:foregroundMark x1="46970" y1="97531" x2="63636" y2="98765"/>
                        <a14:foregroundMark x1="63636" y1="98765" x2="73333" y2="96914"/>
                        <a14:foregroundMark x1="73333" y1="96914" x2="96970" y2="75309"/>
                        <a14:foregroundMark x1="96970" y1="75309" x2="76364" y2="93210"/>
                        <a14:foregroundMark x1="76364" y1="93210" x2="39042" y2="96640"/>
                        <a14:foregroundMark x1="27442" y1="92525" x2="22727" y2="90123"/>
                        <a14:foregroundMark x1="31882" y1="94786" x2="27582" y2="92596"/>
                        <a14:foregroundMark x1="27561" y1="92714" x2="28485" y2="93210"/>
                        <a14:foregroundMark x1="22727" y1="90123" x2="27421" y2="92640"/>
                        <a14:foregroundMark x1="28485" y1="93210" x2="31374" y2="93210"/>
                        <a14:foregroundMark x1="27877" y1="90152" x2="23030" y2="88272"/>
                        <a14:foregroundMark x1="30748" y1="91266" x2="28020" y2="90208"/>
                        <a14:foregroundMark x1="64848" y1="1852" x2="64545" y2="1235"/>
                        <a14:foregroundMark x1="94242" y1="9877" x2="98788" y2="18519"/>
                        <a14:foregroundMark x1="98788" y1="18519" x2="96364" y2="24074"/>
                        <a14:backgroundMark x1="32727" y1="74074" x2="32727" y2="74074"/>
                        <a14:backgroundMark x1="33333" y1="75926" x2="33333" y2="75926"/>
                        <a14:backgroundMark x1="58788" y1="70988" x2="58788" y2="70988"/>
                        <a14:backgroundMark x1="35455" y1="70370" x2="35455" y2="70370"/>
                        <a14:backgroundMark x1="35152" y1="72222" x2="35152" y2="84568"/>
                        <a14:backgroundMark x1="35152" y1="84568" x2="28788" y2="85185"/>
                        <a14:backgroundMark x1="28788" y1="85185" x2="29394" y2="82716"/>
                        <a14:backgroundMark x1="46667" y1="83333" x2="46667" y2="83333"/>
                        <a14:backgroundMark x1="43333" y1="82716" x2="43333" y2="82716"/>
                        <a14:backgroundMark x1="51515" y1="78395" x2="51515" y2="78395"/>
                        <a14:backgroundMark x1="64242" y1="70988" x2="64242" y2="70988"/>
                        <a14:backgroundMark x1="61515" y1="69753" x2="61515" y2="69753"/>
                        <a14:backgroundMark x1="62424" y1="76543" x2="62424" y2="76543"/>
                        <a14:backgroundMark x1="62424" y1="80864" x2="62424" y2="80864"/>
                        <a14:backgroundMark x1="64545" y1="86420" x2="64545" y2="86420"/>
                        <a14:backgroundMark x1="66061" y1="81481" x2="66061" y2="81481"/>
                        <a14:backgroundMark x1="68182" y1="81481" x2="68182" y2="81481"/>
                        <a14:backgroundMark x1="67879" y1="87037" x2="67879" y2="87037"/>
                        <a14:backgroundMark x1="67879" y1="93210" x2="67879" y2="93210"/>
                        <a14:backgroundMark x1="66667" y1="89506" x2="66667" y2="89506"/>
                        <a14:backgroundMark x1="73333" y1="81481" x2="73333" y2="814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b="24847"/>
          <a:stretch/>
        </p:blipFill>
        <p:spPr>
          <a:xfrm>
            <a:off x="1301347" y="1496520"/>
            <a:ext cx="10476109" cy="38649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B2CE9B-7444-4D5F-BCB6-89880F8400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9183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415482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41069" y="1574800"/>
            <a:ext cx="11578063" cy="1854200"/>
          </a:xfrm>
        </p:spPr>
        <p:txBody>
          <a:bodyPr>
            <a:noAutofit/>
          </a:bodyPr>
          <a:lstStyle/>
          <a:p>
            <a:br>
              <a:rPr lang="en-US" sz="7500" dirty="0"/>
            </a:br>
            <a:r>
              <a:rPr lang="en-US" sz="6600" dirty="0">
                <a:latin typeface="Arial Rounded MT Bold" panose="020F0704030504030204" pitchFamily="34" charset="0"/>
              </a:rPr>
              <a:t>I like to treat myself and read cartoons.</a:t>
            </a:r>
            <a:endParaRPr lang="en-GB" sz="66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Read the sentence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8E1460-D93D-4357-94BF-D652B6C34B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860" y="3940648"/>
            <a:ext cx="4438273" cy="11827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2FF32B-6926-4187-902E-36F3668384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069" y="4391295"/>
            <a:ext cx="5797798" cy="13473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4BF9BCC-905F-4424-8291-6D0D315944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8041" y="4876766"/>
            <a:ext cx="1621677" cy="19447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B0A63E1-1C10-4647-A5F1-653667E2A9D4}"/>
              </a:ext>
            </a:extLst>
          </p:cNvPr>
          <p:cNvSpPr txBox="1"/>
          <p:nvPr/>
        </p:nvSpPr>
        <p:spPr>
          <a:xfrm>
            <a:off x="7554417" y="5669948"/>
            <a:ext cx="3597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What punctuation can you see?</a:t>
            </a:r>
            <a:endParaRPr lang="en-GB" sz="2800" dirty="0">
              <a:solidFill>
                <a:srgbClr val="00B05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F40AC1E-CE0F-4198-BE7A-628144E3B3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43407" y="0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038457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37182" y="1896820"/>
            <a:ext cx="12566072" cy="1854200"/>
          </a:xfrm>
        </p:spPr>
        <p:txBody>
          <a:bodyPr>
            <a:noAutofit/>
          </a:bodyPr>
          <a:lstStyle/>
          <a:p>
            <a:br>
              <a:rPr lang="en-US" sz="7500" dirty="0"/>
            </a:br>
            <a:r>
              <a:rPr lang="en-US" sz="7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endParaRPr lang="en-GB" sz="75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1432777" y="144072"/>
            <a:ext cx="9326443" cy="830997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Write the sentence</a:t>
            </a:r>
            <a:endParaRPr lang="en-GB" sz="48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056054-A350-45F0-8D17-8D1B87D88C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82" y="3915067"/>
            <a:ext cx="8748518" cy="28348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4778E3-98C1-445C-93C2-0848B9A4A1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5301" y="2638425"/>
            <a:ext cx="3124778" cy="37473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470C85B-676A-4633-8600-37EE9DB64D0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29" t="6144" r="11131" b="6144"/>
          <a:stretch/>
        </p:blipFill>
        <p:spPr>
          <a:xfrm>
            <a:off x="4727905" y="1290384"/>
            <a:ext cx="2385165" cy="306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796945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-374072" y="2400727"/>
            <a:ext cx="12566072" cy="1854200"/>
          </a:xfrm>
        </p:spPr>
        <p:txBody>
          <a:bodyPr>
            <a:noAutofit/>
          </a:bodyPr>
          <a:lstStyle/>
          <a:p>
            <a:pPr algn="ctr"/>
            <a:br>
              <a:rPr lang="en-US" sz="7500" dirty="0"/>
            </a:br>
            <a:r>
              <a:rPr lang="en-US" sz="7500" dirty="0">
                <a:latin typeface="Arial Rounded MT Bold" panose="020F0704030504030204" pitchFamily="34" charset="0"/>
              </a:rPr>
              <a:t>read</a:t>
            </a:r>
            <a:br>
              <a:rPr lang="en-US" sz="7500" dirty="0">
                <a:latin typeface="Arial Rounded MT Bold" panose="020F0704030504030204" pitchFamily="34" charset="0"/>
              </a:rPr>
            </a:br>
            <a:r>
              <a:rPr lang="en-US" sz="7500" dirty="0">
                <a:latin typeface="Arial Rounded MT Bold" panose="020F0704030504030204" pitchFamily="34" charset="0"/>
              </a:rPr>
              <a:t>treat</a:t>
            </a:r>
            <a:br>
              <a:rPr lang="en-US" sz="7500" dirty="0">
                <a:latin typeface="Arial Rounded MT Bold" panose="020F0704030504030204" pitchFamily="34" charset="0"/>
              </a:rPr>
            </a:br>
            <a:r>
              <a:rPr lang="en-US" sz="7500" dirty="0">
                <a:latin typeface="Arial Rounded MT Bold" panose="020F0704030504030204" pitchFamily="34" charset="0"/>
              </a:rPr>
              <a:t>push</a:t>
            </a:r>
            <a:endParaRPr lang="en-GB" sz="1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Spelling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76AD1C-0B46-46C9-9FF8-DE80352BC5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7465" y="3020832"/>
            <a:ext cx="2798307" cy="13168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423BF53-F1C4-4B67-BD7A-CB295BEDA2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7396" y="993284"/>
            <a:ext cx="1621677" cy="1944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899637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E8A134-BE4A-4763-82F4-8FC93717FC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16" t="11407" r="82584" b="67704"/>
          <a:stretch/>
        </p:blipFill>
        <p:spPr>
          <a:xfrm>
            <a:off x="4329706" y="2685008"/>
            <a:ext cx="3290294" cy="28637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30434DE-B3AB-485E-A34C-A79726189594}"/>
              </a:ext>
            </a:extLst>
          </p:cNvPr>
          <p:cNvSpPr txBox="1"/>
          <p:nvPr/>
        </p:nvSpPr>
        <p:spPr>
          <a:xfrm>
            <a:off x="995680" y="407248"/>
            <a:ext cx="102006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Wednesday</a:t>
            </a:r>
          </a:p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Autumn 2 - Week 1  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195929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9BC9DD9A-6FB1-44EB-A32E-75F2D4868487}"/>
              </a:ext>
            </a:extLst>
          </p:cNvPr>
          <p:cNvCxnSpPr/>
          <p:nvPr/>
        </p:nvCxnSpPr>
        <p:spPr>
          <a:xfrm>
            <a:off x="212034" y="1855304"/>
            <a:ext cx="702366" cy="0"/>
          </a:xfrm>
          <a:prstGeom prst="straightConnector1">
            <a:avLst/>
          </a:prstGeom>
          <a:ln w="762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88017B2C-E1E4-4CCE-932B-154BFA35F4D3}"/>
              </a:ext>
            </a:extLst>
          </p:cNvPr>
          <p:cNvPicPr/>
          <p:nvPr/>
        </p:nvPicPr>
        <p:blipFill rotWithShape="1">
          <a:blip r:embed="rId2"/>
          <a:srcRect l="22998" t="22935" r="1669" b="10934"/>
          <a:stretch/>
        </p:blipFill>
        <p:spPr bwMode="auto">
          <a:xfrm>
            <a:off x="914400" y="238543"/>
            <a:ext cx="10721007" cy="62550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89673027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Lesson Focus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Wednesday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71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EC1146-2D7D-4092-BFA1-415DFFDCC4E0}"/>
              </a:ext>
            </a:extLst>
          </p:cNvPr>
          <p:cNvSpPr txBox="1"/>
          <p:nvPr/>
        </p:nvSpPr>
        <p:spPr>
          <a:xfrm>
            <a:off x="356135" y="1845449"/>
            <a:ext cx="10814785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i="1" dirty="0">
                <a:solidFill>
                  <a:schemeClr val="accent1"/>
                </a:solidFill>
                <a:latin typeface="Arial Rounded MT Bold" panose="020F0704030504030204" pitchFamily="34" charset="0"/>
              </a:rPr>
              <a:t>/ </a:t>
            </a:r>
            <a:r>
              <a:rPr lang="en-US" sz="20000" dirty="0" err="1">
                <a:solidFill>
                  <a:schemeClr val="accent1"/>
                </a:solidFill>
                <a:latin typeface="Arial Rounded MT Bold" panose="020F0704030504030204" pitchFamily="34" charset="0"/>
              </a:rPr>
              <a:t>ur</a:t>
            </a:r>
            <a:r>
              <a:rPr lang="en-US" sz="20000" dirty="0">
                <a:solidFill>
                  <a:schemeClr val="accent1"/>
                </a:solidFill>
                <a:latin typeface="Arial Rounded MT Bold" panose="020F0704030504030204" pitchFamily="34" charset="0"/>
              </a:rPr>
              <a:t> / </a:t>
            </a:r>
          </a:p>
          <a:p>
            <a:pPr algn="ctr"/>
            <a:r>
              <a:rPr lang="en-US" sz="9600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ir</a:t>
            </a:r>
            <a:r>
              <a:rPr lang="en-US" sz="9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  </a:t>
            </a:r>
            <a:r>
              <a:rPr lang="en-US" sz="9600" dirty="0">
                <a:latin typeface="Arial Rounded MT Bold" panose="020F0704030504030204" pitchFamily="34" charset="0"/>
              </a:rPr>
              <a:t>b</a:t>
            </a:r>
            <a:r>
              <a:rPr lang="en-US" sz="9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ir</a:t>
            </a:r>
            <a:r>
              <a:rPr lang="en-US" sz="9600" dirty="0">
                <a:latin typeface="Arial Rounded MT Bold" panose="020F0704030504030204" pitchFamily="34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2844176559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905250" y="1690687"/>
            <a:ext cx="693279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er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345675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2752126" y="1690687"/>
            <a:ext cx="803348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ur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832351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785335" y="1595938"/>
            <a:ext cx="59055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>
                <a:latin typeface="Arial Rounded MT Bold" panose="020F0704030504030204" pitchFamily="34" charset="0"/>
              </a:rPr>
              <a:t>ay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577255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2897204" y="1690687"/>
            <a:ext cx="691354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>
                <a:latin typeface="Arial Rounded MT Bold" panose="020F0704030504030204" pitchFamily="34" charset="0"/>
              </a:rPr>
              <a:t>ow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215663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2846854" y="1903274"/>
            <a:ext cx="713422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0" dirty="0" err="1">
                <a:latin typeface="Arial Rounded MT Bold" panose="020F0704030504030204" pitchFamily="34" charset="0"/>
              </a:rPr>
              <a:t>ou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625197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095625" y="1690687"/>
            <a:ext cx="713422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>
                <a:latin typeface="Arial Rounded MT Bold" panose="020F0704030504030204" pitchFamily="34" charset="0"/>
              </a:rPr>
              <a:t>oi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6272936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095625" y="1690687"/>
            <a:ext cx="713422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>
                <a:latin typeface="Arial Rounded MT Bold" panose="020F0704030504030204" pitchFamily="34" charset="0"/>
              </a:rPr>
              <a:t>oy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030649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095625" y="1690687"/>
            <a:ext cx="713422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ee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077038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095625" y="1690687"/>
            <a:ext cx="713422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ea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14050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61286DD7-EF6F-46B7-BB83-DA7BADC16E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5" b="93210" l="0" r="98788">
                        <a14:foregroundMark x1="8788" y1="24074" x2="8788" y2="24074"/>
                        <a14:foregroundMark x1="3636" y1="31481" x2="3636" y2="31481"/>
                        <a14:foregroundMark x1="16667" y1="7407" x2="16667" y2="7407"/>
                        <a14:foregroundMark x1="63939" y1="4321" x2="63939" y2="4321"/>
                        <a14:foregroundMark x1="94242" y1="22222" x2="94242" y2="22222"/>
                        <a14:foregroundMark x1="93636" y1="45062" x2="93636" y2="45062"/>
                        <a14:foregroundMark x1="96061" y1="69136" x2="96061" y2="69136"/>
                        <a14:foregroundMark x1="97576" y1="18519" x2="97576" y2="18519"/>
                        <a14:foregroundMark x1="909" y1="78395" x2="909" y2="78395"/>
                        <a14:foregroundMark x1="44242" y1="4321" x2="44242" y2="4321"/>
                        <a14:foregroundMark x1="40303" y1="4321" x2="40303" y2="4321"/>
                        <a14:foregroundMark x1="48788" y1="24691" x2="48788" y2="24691"/>
                        <a14:foregroundMark x1="50303" y1="25309" x2="56061" y2="26543"/>
                        <a14:foregroundMark x1="56061" y1="26543" x2="53939" y2="14198"/>
                        <a14:foregroundMark x1="53939" y1="14198" x2="63939" y2="617"/>
                        <a14:foregroundMark x1="63939" y1="617" x2="71818" y2="20988"/>
                        <a14:foregroundMark x1="71818" y1="20988" x2="77273" y2="23457"/>
                        <a14:foregroundMark x1="77273" y1="23457" x2="83030" y2="23457"/>
                        <a14:foregroundMark x1="83030" y1="23457" x2="83636" y2="34568"/>
                        <a14:foregroundMark x1="83636" y1="34568" x2="91515" y2="15432"/>
                        <a14:foregroundMark x1="91515" y1="15432" x2="97273" y2="11111"/>
                        <a14:foregroundMark x1="97273" y1="11111" x2="96364" y2="24691"/>
                        <a14:foregroundMark x1="96364" y1="24691" x2="87576" y2="56790"/>
                        <a14:foregroundMark x1="87576" y1="56790" x2="90909" y2="42593"/>
                        <a14:foregroundMark x1="90909" y1="42593" x2="94545" y2="53704"/>
                        <a14:foregroundMark x1="94545" y1="53704" x2="96970" y2="21605"/>
                        <a14:foregroundMark x1="96970" y1="21605" x2="94242" y2="11111"/>
                        <a14:foregroundMark x1="94242" y1="11111" x2="92424" y2="23457"/>
                        <a14:foregroundMark x1="92424" y1="23457" x2="97576" y2="75926"/>
                        <a14:foregroundMark x1="97576" y1="75926" x2="63333" y2="27778"/>
                        <a14:foregroundMark x1="63333" y1="27778" x2="43939" y2="23457"/>
                        <a14:foregroundMark x1="43939" y1="23457" x2="50000" y2="24074"/>
                        <a14:foregroundMark x1="50000" y1="24074" x2="44242" y2="17284"/>
                        <a14:foregroundMark x1="44242" y1="17284" x2="37576" y2="15432"/>
                        <a14:foregroundMark x1="37576" y1="15432" x2="38182" y2="27160"/>
                        <a14:foregroundMark x1="38182" y1="27160" x2="35758" y2="13580"/>
                        <a14:foregroundMark x1="35758" y1="13580" x2="28485" y2="7407"/>
                        <a14:foregroundMark x1="28485" y1="7407" x2="11212" y2="9877"/>
                        <a14:foregroundMark x1="11212" y1="9877" x2="5758" y2="20988"/>
                        <a14:foregroundMark x1="5758" y1="20988" x2="3333" y2="31481"/>
                        <a14:foregroundMark x1="3333" y1="31481" x2="10909" y2="48148"/>
                        <a14:foregroundMark x1="10909" y1="48148" x2="18788" y2="50617"/>
                        <a14:foregroundMark x1="18788" y1="50617" x2="15455" y2="40741"/>
                        <a14:foregroundMark x1="15455" y1="40741" x2="9091" y2="30864"/>
                        <a14:foregroundMark x1="9091" y1="30864" x2="4545" y2="38889"/>
                        <a14:foregroundMark x1="4545" y1="38889" x2="2424" y2="25309"/>
                        <a14:foregroundMark x1="2424" y1="25309" x2="13636" y2="6790"/>
                        <a14:foregroundMark x1="13636" y1="6790" x2="19091" y2="12963"/>
                        <a14:foregroundMark x1="19091" y1="12963" x2="8788" y2="30247"/>
                        <a14:foregroundMark x1="8788" y1="30247" x2="16061" y2="33951"/>
                        <a14:foregroundMark x1="16061" y1="33951" x2="20909" y2="27160"/>
                        <a14:foregroundMark x1="20909" y1="27160" x2="22424" y2="12963"/>
                        <a14:foregroundMark x1="22424" y1="12963" x2="17273" y2="6173"/>
                        <a14:foregroundMark x1="17273" y1="6173" x2="16970" y2="17901"/>
                        <a14:foregroundMark x1="16970" y1="17901" x2="11212" y2="25309"/>
                        <a14:foregroundMark x1="11212" y1="25309" x2="23333" y2="9259"/>
                        <a14:foregroundMark x1="23333" y1="9259" x2="27879" y2="20370"/>
                        <a14:foregroundMark x1="27879" y1="20370" x2="25758" y2="9877"/>
                        <a14:foregroundMark x1="25758" y1="9877" x2="18788" y2="30247"/>
                        <a14:foregroundMark x1="18788" y1="30247" x2="53939" y2="12346"/>
                        <a14:foregroundMark x1="53939" y1="12346" x2="72424" y2="19753"/>
                        <a14:foregroundMark x1="72424" y1="19753" x2="65758" y2="22840"/>
                        <a14:foregroundMark x1="65758" y1="22840" x2="56061" y2="39506"/>
                        <a14:foregroundMark x1="56061" y1="39506" x2="54848" y2="53086"/>
                        <a14:foregroundMark x1="54848" y1="53086" x2="52424" y2="39506"/>
                        <a14:foregroundMark x1="52424" y1="39506" x2="33636" y2="59877"/>
                        <a14:foregroundMark x1="33636" y1="59877" x2="16970" y2="60494"/>
                        <a14:foregroundMark x1="16970" y1="60494" x2="14848" y2="45062"/>
                        <a14:foregroundMark x1="14848" y1="45062" x2="9091" y2="47531"/>
                        <a14:foregroundMark x1="9091" y1="47531" x2="15455" y2="48148"/>
                        <a14:foregroundMark x1="15455" y1="48148" x2="11818" y2="57407"/>
                        <a14:foregroundMark x1="11818" y1="57407" x2="4848" y2="40741"/>
                        <a14:foregroundMark x1="4848" y1="40741" x2="7576" y2="54938"/>
                        <a14:foregroundMark x1="7576" y1="54938" x2="12424" y2="67284"/>
                        <a14:foregroundMark x1="12424" y1="67284" x2="14848" y2="53086"/>
                        <a14:foregroundMark x1="14848" y1="53086" x2="20909" y2="51235"/>
                        <a14:foregroundMark x1="20909" y1="51235" x2="23333" y2="38889"/>
                        <a14:foregroundMark x1="23333" y1="38889" x2="20000" y2="27778"/>
                        <a14:foregroundMark x1="20000" y1="27778" x2="14848" y2="44444"/>
                        <a14:foregroundMark x1="14848" y1="44444" x2="14242" y2="66049"/>
                        <a14:foregroundMark x1="14242" y1="66049" x2="21818" y2="87654"/>
                        <a14:foregroundMark x1="27561" y1="92713" x2="32663" y2="97207"/>
                        <a14:foregroundMark x1="21818" y1="87654" x2="27429" y2="92596"/>
                        <a14:foregroundMark x1="34906" y1="98168" x2="38485" y2="99383"/>
                        <a14:foregroundMark x1="38485" y1="99383" x2="46970" y2="97531"/>
                        <a14:foregroundMark x1="46970" y1="97531" x2="63636" y2="98765"/>
                        <a14:foregroundMark x1="63636" y1="98765" x2="73333" y2="96914"/>
                        <a14:foregroundMark x1="73333" y1="96914" x2="96970" y2="75309"/>
                        <a14:foregroundMark x1="96970" y1="75309" x2="76364" y2="93210"/>
                        <a14:foregroundMark x1="76364" y1="93210" x2="39042" y2="96640"/>
                        <a14:foregroundMark x1="27442" y1="92525" x2="22727" y2="90123"/>
                        <a14:foregroundMark x1="31882" y1="94786" x2="27582" y2="92596"/>
                        <a14:foregroundMark x1="27561" y1="92714" x2="28485" y2="93210"/>
                        <a14:foregroundMark x1="22727" y1="90123" x2="27421" y2="92640"/>
                        <a14:foregroundMark x1="28485" y1="93210" x2="31374" y2="93210"/>
                        <a14:foregroundMark x1="27877" y1="90152" x2="23030" y2="88272"/>
                        <a14:foregroundMark x1="30748" y1="91266" x2="28020" y2="90208"/>
                        <a14:foregroundMark x1="64848" y1="1852" x2="64545" y2="1235"/>
                        <a14:foregroundMark x1="94242" y1="9877" x2="98788" y2="18519"/>
                        <a14:foregroundMark x1="98788" y1="18519" x2="96364" y2="24074"/>
                        <a14:backgroundMark x1="32727" y1="74074" x2="32727" y2="74074"/>
                        <a14:backgroundMark x1="33333" y1="75926" x2="33333" y2="75926"/>
                        <a14:backgroundMark x1="58788" y1="70988" x2="58788" y2="70988"/>
                        <a14:backgroundMark x1="35455" y1="70370" x2="35455" y2="70370"/>
                        <a14:backgroundMark x1="35152" y1="72222" x2="35152" y2="84568"/>
                        <a14:backgroundMark x1="35152" y1="84568" x2="28788" y2="85185"/>
                        <a14:backgroundMark x1="28788" y1="85185" x2="29394" y2="82716"/>
                        <a14:backgroundMark x1="46667" y1="83333" x2="46667" y2="83333"/>
                        <a14:backgroundMark x1="43333" y1="82716" x2="43333" y2="82716"/>
                        <a14:backgroundMark x1="51515" y1="78395" x2="51515" y2="78395"/>
                        <a14:backgroundMark x1="64242" y1="70988" x2="64242" y2="70988"/>
                        <a14:backgroundMark x1="61515" y1="69753" x2="61515" y2="69753"/>
                        <a14:backgroundMark x1="62424" y1="76543" x2="62424" y2="76543"/>
                        <a14:backgroundMark x1="62424" y1="80864" x2="62424" y2="80864"/>
                        <a14:backgroundMark x1="64545" y1="86420" x2="64545" y2="86420"/>
                        <a14:backgroundMark x1="66061" y1="81481" x2="66061" y2="81481"/>
                        <a14:backgroundMark x1="68182" y1="81481" x2="68182" y2="81481"/>
                        <a14:backgroundMark x1="67879" y1="87037" x2="67879" y2="87037"/>
                        <a14:backgroundMark x1="67879" y1="93210" x2="67879" y2="93210"/>
                        <a14:backgroundMark x1="66667" y1="89506" x2="66667" y2="89506"/>
                        <a14:backgroundMark x1="73333" y1="81481" x2="73333" y2="814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b="24847"/>
          <a:stretch/>
        </p:blipFill>
        <p:spPr>
          <a:xfrm>
            <a:off x="1082272" y="2344245"/>
            <a:ext cx="10476109" cy="3864959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B2CE9B-7444-4D5F-BCB6-89880F8400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7072" y="95250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474036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345445" y="2713655"/>
            <a:ext cx="12416589" cy="1854200"/>
          </a:xfrm>
        </p:spPr>
        <p:txBody>
          <a:bodyPr>
            <a:noAutofit/>
          </a:bodyPr>
          <a:lstStyle/>
          <a:p>
            <a:r>
              <a:rPr lang="en-GB" sz="17500" dirty="0">
                <a:latin typeface="Arial Rounded MT Bold" panose="020F0704030504030204" pitchFamily="34" charset="0"/>
              </a:rPr>
              <a:t>each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356440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562514" y="2501900"/>
            <a:ext cx="10895925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latin typeface="Arial Rounded MT Bold" panose="020F0704030504030204" pitchFamily="34" charset="0"/>
              </a:rPr>
              <a:t>treat</a:t>
            </a:r>
            <a:endParaRPr lang="en-GB" sz="2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452357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219325" y="2781032"/>
            <a:ext cx="115824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8000" dirty="0">
                <a:latin typeface="Arial Rounded MT Bold" panose="020F0704030504030204" pitchFamily="34" charset="0"/>
              </a:rPr>
              <a:t>proud</a:t>
            </a:r>
            <a:endParaRPr lang="en-GB" sz="18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676879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51975" y="2501900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latin typeface="Arial Rounded MT Bold" panose="020F0704030504030204" pitchFamily="34" charset="0"/>
              </a:rPr>
              <a:t>spoon</a:t>
            </a:r>
            <a:endParaRPr lang="en-GB" sz="2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200839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51975" y="2501900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latin typeface="Arial Rounded MT Bold" panose="020F0704030504030204" pitchFamily="34" charset="0"/>
              </a:rPr>
              <a:t>thump</a:t>
            </a:r>
            <a:endParaRPr lang="en-GB" sz="2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603837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51975" y="2501900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8000" dirty="0">
                <a:latin typeface="Arial Rounded MT Bold" panose="020F0704030504030204" pitchFamily="34" charset="0"/>
              </a:rPr>
              <a:t>earring</a:t>
            </a:r>
            <a:endParaRPr lang="en-GB" sz="18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888610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715406" y="2642396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here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E6F73D-6FDF-4685-A47C-76BB46C734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924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456311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232013" y="2732906"/>
            <a:ext cx="9144000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today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B95962-3A4C-4A6F-A8CF-7310FE87F2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3282" y="363398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762159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693019" y="2298192"/>
            <a:ext cx="10948214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one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B95962-3A4C-4A6F-A8CF-7310FE87F2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3282" y="363398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703341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New GPC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71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EC1146-2D7D-4092-BFA1-415DFFDCC4E0}"/>
              </a:ext>
            </a:extLst>
          </p:cNvPr>
          <p:cNvSpPr txBox="1"/>
          <p:nvPr/>
        </p:nvSpPr>
        <p:spPr>
          <a:xfrm>
            <a:off x="549965" y="1341963"/>
            <a:ext cx="1109207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/</a:t>
            </a:r>
            <a:r>
              <a:rPr lang="en-US" sz="15000" dirty="0" err="1">
                <a:solidFill>
                  <a:srgbClr val="0070C0"/>
                </a:solidFill>
                <a:latin typeface="Arial Rounded MT Bold" panose="020F0704030504030204" pitchFamily="34" charset="0"/>
              </a:rPr>
              <a:t>ur</a:t>
            </a:r>
            <a:r>
              <a:rPr lang="en-US" sz="150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/</a:t>
            </a:r>
          </a:p>
          <a:p>
            <a:pPr algn="ctr"/>
            <a:r>
              <a:rPr lang="en-US" sz="15000" dirty="0" err="1">
                <a:solidFill>
                  <a:srgbClr val="0070C0"/>
                </a:solidFill>
                <a:latin typeface="Arial Rounded MT Bold" panose="020F0704030504030204" pitchFamily="34" charset="0"/>
              </a:rPr>
              <a:t>ir</a:t>
            </a:r>
            <a:endParaRPr lang="en-US" sz="15000" dirty="0">
              <a:solidFill>
                <a:srgbClr val="0070C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86203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12631" y="1830269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f </a:t>
            </a:r>
            <a:r>
              <a:rPr lang="en-US" sz="14000" dirty="0" err="1">
                <a:latin typeface="Arial Rounded MT Bold" panose="020F0704030504030204" pitchFamily="34" charset="0"/>
              </a:rPr>
              <a:t>ir</a:t>
            </a:r>
            <a:r>
              <a:rPr lang="en-US" sz="14000" dirty="0">
                <a:latin typeface="Arial Rounded MT Bold" panose="020F0704030504030204" pitchFamily="34" charset="0"/>
              </a:rPr>
              <a:t> s t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Oral blending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457C8D-1F57-46FB-848B-B58B4BAEA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473" y="4278916"/>
            <a:ext cx="347502" cy="4511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F812A38-B6FF-4BE9-B866-06E0436CBA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8149" y="4333354"/>
            <a:ext cx="1700931" cy="31092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E6C8B29-5D68-4B40-B99A-308A02200C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9171" y="4193134"/>
            <a:ext cx="347502" cy="4511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3201DA9-9BFF-4DB9-A169-F63615C86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1258" y="4193134"/>
            <a:ext cx="34750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59169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12631" y="1830269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b </a:t>
            </a:r>
            <a:r>
              <a:rPr lang="en-US" sz="14000" dirty="0" err="1">
                <a:latin typeface="Arial Rounded MT Bold" panose="020F0704030504030204" pitchFamily="34" charset="0"/>
              </a:rPr>
              <a:t>ir</a:t>
            </a:r>
            <a:r>
              <a:rPr lang="en-US" sz="14000" dirty="0">
                <a:latin typeface="Arial Rounded MT Bold" panose="020F0704030504030204" pitchFamily="34" charset="0"/>
              </a:rPr>
              <a:t> d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Oral blending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457C8D-1F57-46FB-848B-B58B4BAEA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0342" y="4350628"/>
            <a:ext cx="347502" cy="4511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AC90F9F-DFE9-47A5-8989-84128E0494CB}"/>
              </a:ext>
            </a:extLst>
          </p:cNvPr>
          <p:cNvSpPr/>
          <p:nvPr/>
        </p:nvSpPr>
        <p:spPr>
          <a:xfrm>
            <a:off x="4210322" y="4402670"/>
            <a:ext cx="1684421" cy="2972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AB9B74-615B-4E07-8F7F-2E823F4149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9442" y="4350628"/>
            <a:ext cx="34750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328150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35759" y="1799224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g </a:t>
            </a:r>
            <a:r>
              <a:rPr lang="en-US" sz="14000" dirty="0" err="1">
                <a:latin typeface="Arial Rounded MT Bold" panose="020F0704030504030204" pitchFamily="34" charset="0"/>
              </a:rPr>
              <a:t>ir</a:t>
            </a:r>
            <a:r>
              <a:rPr lang="en-US" sz="14000" dirty="0">
                <a:latin typeface="Arial Rounded MT Bold" panose="020F0704030504030204" pitchFamily="34" charset="0"/>
              </a:rPr>
              <a:t> l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Oral blending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863209-D06D-4F62-AF56-97299E79305D}"/>
              </a:ext>
            </a:extLst>
          </p:cNvPr>
          <p:cNvSpPr/>
          <p:nvPr/>
        </p:nvSpPr>
        <p:spPr>
          <a:xfrm>
            <a:off x="3936422" y="4367083"/>
            <a:ext cx="1654899" cy="3229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3626F8E-20DC-48C8-86F8-082BE2A668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0572" y="4331363"/>
            <a:ext cx="353599" cy="4511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24CC972-DDB2-4574-AA6D-621BCDC5BE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772" y="4302999"/>
            <a:ext cx="353599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555923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526473" y="1757849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b </a:t>
            </a:r>
            <a:r>
              <a:rPr lang="en-US" sz="14000" dirty="0" err="1">
                <a:latin typeface="Arial Rounded MT Bold" panose="020F0704030504030204" pitchFamily="34" charset="0"/>
              </a:rPr>
              <a:t>ir</a:t>
            </a:r>
            <a:r>
              <a:rPr lang="en-US" sz="14000" dirty="0">
                <a:latin typeface="Arial Rounded MT Bold" panose="020F0704030504030204" pitchFamily="34" charset="0"/>
              </a:rPr>
              <a:t> d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02CC3D-9DBF-43BD-BCE1-29C663DDE1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1369" y="4023042"/>
            <a:ext cx="353599" cy="4511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263E500-08F7-4FF1-8002-49327F7E7D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3750" y="4223874"/>
            <a:ext cx="1536325" cy="24995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E4FF24E-6B6B-4211-AE96-4A4864DDEB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7971" y="4023042"/>
            <a:ext cx="353599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958973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43061" y="1821346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s k </a:t>
            </a:r>
            <a:r>
              <a:rPr lang="en-US" sz="14000" dirty="0" err="1">
                <a:latin typeface="Arial Rounded MT Bold" panose="020F0704030504030204" pitchFamily="34" charset="0"/>
              </a:rPr>
              <a:t>ir</a:t>
            </a:r>
            <a:r>
              <a:rPr lang="en-US" sz="14000" dirty="0">
                <a:latin typeface="Arial Rounded MT Bold" panose="020F0704030504030204" pitchFamily="34" charset="0"/>
              </a:rPr>
              <a:t> t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65A7614-5B37-4472-9FF7-87FC0A30DC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3616" y="4156823"/>
            <a:ext cx="353599" cy="4511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062C249-0C65-4C81-A87A-42946B59DD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4377" y="4214739"/>
            <a:ext cx="1664352" cy="33530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9EDA89F-207A-4AA3-BFBE-AF11C2F6C6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2300" y="4172750"/>
            <a:ext cx="353599" cy="4511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B9071C1-42D0-4796-A690-30FC62C8BF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7724" y="4098905"/>
            <a:ext cx="353599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142602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43061" y="1821346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g </a:t>
            </a:r>
            <a:r>
              <a:rPr lang="en-US" sz="14000" dirty="0" err="1">
                <a:latin typeface="Arial Rounded MT Bold" panose="020F0704030504030204" pitchFamily="34" charset="0"/>
              </a:rPr>
              <a:t>ir</a:t>
            </a:r>
            <a:r>
              <a:rPr lang="en-US" sz="14000" dirty="0">
                <a:latin typeface="Arial Rounded MT Bold" panose="020F0704030504030204" pitchFamily="34" charset="0"/>
              </a:rPr>
              <a:t> l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65A7614-5B37-4472-9FF7-87FC0A30DC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3616" y="4156823"/>
            <a:ext cx="353599" cy="4511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062C249-0C65-4C81-A87A-42946B59DD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0723" y="4202320"/>
            <a:ext cx="1664352" cy="33530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9EDA89F-207A-4AA3-BFBE-AF11C2F6C6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8583" y="4156823"/>
            <a:ext cx="353599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529791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12631" y="1830269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f </a:t>
            </a:r>
            <a:r>
              <a:rPr lang="en-US" sz="14000" dirty="0" err="1">
                <a:latin typeface="Arial Rounded MT Bold" panose="020F0704030504030204" pitchFamily="34" charset="0"/>
              </a:rPr>
              <a:t>ir</a:t>
            </a:r>
            <a:r>
              <a:rPr lang="en-US" sz="14000" dirty="0">
                <a:latin typeface="Arial Rounded MT Bold" panose="020F0704030504030204" pitchFamily="34" charset="0"/>
              </a:rPr>
              <a:t> s t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457C8D-1F57-46FB-848B-B58B4BAEA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3374" y="4201986"/>
            <a:ext cx="347502" cy="4511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AC90F9F-DFE9-47A5-8989-84128E0494CB}"/>
              </a:ext>
            </a:extLst>
          </p:cNvPr>
          <p:cNvSpPr/>
          <p:nvPr/>
        </p:nvSpPr>
        <p:spPr>
          <a:xfrm>
            <a:off x="4005363" y="4321743"/>
            <a:ext cx="1684421" cy="2972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AB9B74-615B-4E07-8F7F-2E823F4149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7009" y="4167882"/>
            <a:ext cx="347502" cy="4511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413F59-0397-47B9-ACD2-7FB402A49D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5052" y="4145779"/>
            <a:ext cx="34750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286672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198181" y="1749704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</a:t>
            </a:r>
            <a:r>
              <a:rPr lang="en-US" sz="14000" dirty="0" err="1">
                <a:latin typeface="Arial Rounded MT Bold" panose="020F0704030504030204" pitchFamily="34" charset="0"/>
              </a:rPr>
              <a:t>sh</a:t>
            </a:r>
            <a:r>
              <a:rPr lang="en-US" sz="14000" dirty="0">
                <a:latin typeface="Arial Rounded MT Bold" panose="020F0704030504030204" pitchFamily="34" charset="0"/>
              </a:rPr>
              <a:t> </a:t>
            </a:r>
            <a:r>
              <a:rPr lang="en-US" sz="14000" dirty="0" err="1">
                <a:latin typeface="Arial Rounded MT Bold" panose="020F0704030504030204" pitchFamily="34" charset="0"/>
              </a:rPr>
              <a:t>ir</a:t>
            </a:r>
            <a:r>
              <a:rPr lang="en-US" sz="14000" dirty="0">
                <a:latin typeface="Arial Rounded MT Bold" panose="020F0704030504030204" pitchFamily="34" charset="0"/>
              </a:rPr>
              <a:t> t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863209-D06D-4F62-AF56-97299E79305D}"/>
              </a:ext>
            </a:extLst>
          </p:cNvPr>
          <p:cNvSpPr/>
          <p:nvPr/>
        </p:nvSpPr>
        <p:spPr>
          <a:xfrm>
            <a:off x="4016997" y="4100435"/>
            <a:ext cx="1654899" cy="3229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3626F8E-20DC-48C8-86F8-082BE2A668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6091" y="4033303"/>
            <a:ext cx="353599" cy="4511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EB9CD72-7537-4DA9-A03F-B98A9AF551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1269" y="4091219"/>
            <a:ext cx="1989454" cy="335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880441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198181" y="1749704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</a:t>
            </a:r>
            <a:r>
              <a:rPr lang="en-US" sz="14000" dirty="0" err="1">
                <a:latin typeface="Arial Rounded MT Bold" panose="020F0704030504030204" pitchFamily="34" charset="0"/>
              </a:rPr>
              <a:t>th</a:t>
            </a:r>
            <a:r>
              <a:rPr lang="en-US" sz="14000" dirty="0">
                <a:latin typeface="Arial Rounded MT Bold" panose="020F0704030504030204" pitchFamily="34" charset="0"/>
              </a:rPr>
              <a:t> </a:t>
            </a:r>
            <a:r>
              <a:rPr lang="en-US" sz="14000" dirty="0" err="1">
                <a:latin typeface="Arial Rounded MT Bold" panose="020F0704030504030204" pitchFamily="34" charset="0"/>
              </a:rPr>
              <a:t>ir</a:t>
            </a:r>
            <a:r>
              <a:rPr lang="en-US" sz="14000" dirty="0">
                <a:latin typeface="Arial Rounded MT Bold" panose="020F0704030504030204" pitchFamily="34" charset="0"/>
              </a:rPr>
              <a:t> d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863209-D06D-4F62-AF56-97299E79305D}"/>
              </a:ext>
            </a:extLst>
          </p:cNvPr>
          <p:cNvSpPr/>
          <p:nvPr/>
        </p:nvSpPr>
        <p:spPr>
          <a:xfrm>
            <a:off x="3681639" y="4258873"/>
            <a:ext cx="1654899" cy="3229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3626F8E-20DC-48C8-86F8-082BE2A668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4072725"/>
            <a:ext cx="353599" cy="4511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EB9CD72-7537-4DA9-A03F-B98A9AF551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6949" y="4258873"/>
            <a:ext cx="1664352" cy="335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071941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763079" y="3181684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their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129786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30642" y="1822180"/>
            <a:ext cx="12566072" cy="1854200"/>
          </a:xfrm>
        </p:spPr>
        <p:txBody>
          <a:bodyPr>
            <a:noAutofit/>
          </a:bodyPr>
          <a:lstStyle/>
          <a:p>
            <a:r>
              <a:rPr lang="en-GB" sz="6400" dirty="0">
                <a:latin typeface="Arial Rounded MT Bold" panose="020F0704030504030204" pitchFamily="34" charset="0"/>
              </a:rPr>
              <a:t>The girl has some birds on her skirt.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Read the sentence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8E1460-D93D-4357-94BF-D652B6C34B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860" y="3940648"/>
            <a:ext cx="4438273" cy="11827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2FF32B-6926-4187-902E-36F3668384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069" y="4391295"/>
            <a:ext cx="5797798" cy="13473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4BF9BCC-905F-4424-8291-6D0D315944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8041" y="4876766"/>
            <a:ext cx="1621677" cy="19447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B0A63E1-1C10-4647-A5F1-653667E2A9D4}"/>
              </a:ext>
            </a:extLst>
          </p:cNvPr>
          <p:cNvSpPr txBox="1"/>
          <p:nvPr/>
        </p:nvSpPr>
        <p:spPr>
          <a:xfrm>
            <a:off x="7554417" y="5669948"/>
            <a:ext cx="3597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What punctuation can you see?</a:t>
            </a:r>
            <a:endParaRPr lang="en-GB" sz="2800" dirty="0">
              <a:solidFill>
                <a:srgbClr val="00B05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F40AC1E-CE0F-4198-BE7A-628144E3B3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43407" y="0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854914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37182" y="1896820"/>
            <a:ext cx="12566072" cy="1854200"/>
          </a:xfrm>
        </p:spPr>
        <p:txBody>
          <a:bodyPr>
            <a:noAutofit/>
          </a:bodyPr>
          <a:lstStyle/>
          <a:p>
            <a:br>
              <a:rPr lang="en-US" sz="7500" dirty="0"/>
            </a:br>
            <a:r>
              <a:rPr lang="en-US" sz="7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endParaRPr lang="en-GB" sz="75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1432777" y="144072"/>
            <a:ext cx="9326443" cy="830997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Write the sentence</a:t>
            </a:r>
            <a:endParaRPr lang="en-GB" sz="48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056054-A350-45F0-8D17-8D1B87D88C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82" y="3915067"/>
            <a:ext cx="8748518" cy="28348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4778E3-98C1-445C-93C2-0848B9A4A1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9228" y="4491837"/>
            <a:ext cx="1621677" cy="194479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470C85B-676A-4633-8600-37EE9DB64D0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29" t="6144" r="11131" b="6144"/>
          <a:stretch/>
        </p:blipFill>
        <p:spPr>
          <a:xfrm>
            <a:off x="4727905" y="1290384"/>
            <a:ext cx="2385165" cy="306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900100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-374072" y="2400727"/>
            <a:ext cx="12566072" cy="1854200"/>
          </a:xfrm>
        </p:spPr>
        <p:txBody>
          <a:bodyPr>
            <a:noAutofit/>
          </a:bodyPr>
          <a:lstStyle/>
          <a:p>
            <a:pPr algn="ctr"/>
            <a:r>
              <a:rPr lang="en-US" sz="7500" dirty="0">
                <a:latin typeface="Arial Rounded MT Bold" panose="020F0704030504030204" pitchFamily="34" charset="0"/>
              </a:rPr>
              <a:t>bird</a:t>
            </a:r>
            <a:br>
              <a:rPr lang="en-US" sz="7500" dirty="0">
                <a:latin typeface="Arial Rounded MT Bold" panose="020F0704030504030204" pitchFamily="34" charset="0"/>
              </a:rPr>
            </a:br>
            <a:r>
              <a:rPr lang="en-US" sz="7500" dirty="0">
                <a:latin typeface="Arial Rounded MT Bold" panose="020F0704030504030204" pitchFamily="34" charset="0"/>
              </a:rPr>
              <a:t>girl</a:t>
            </a:r>
            <a:br>
              <a:rPr lang="en-US" sz="7500" dirty="0">
                <a:latin typeface="Arial Rounded MT Bold" panose="020F0704030504030204" pitchFamily="34" charset="0"/>
              </a:rPr>
            </a:br>
            <a:r>
              <a:rPr lang="en-US" sz="7500" dirty="0">
                <a:latin typeface="Arial Rounded MT Bold" panose="020F0704030504030204" pitchFamily="34" charset="0"/>
              </a:rPr>
              <a:t>their</a:t>
            </a:r>
            <a:endParaRPr lang="en-GB" sz="1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Spelling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76AD1C-0B46-46C9-9FF8-DE80352BC5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7465" y="3020832"/>
            <a:ext cx="2798307" cy="13168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423BF53-F1C4-4B67-BD7A-CB295BEDA2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7396" y="993284"/>
            <a:ext cx="1621677" cy="1944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788280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E8A134-BE4A-4763-82F4-8FC93717FC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16" t="11407" r="82584" b="67704"/>
          <a:stretch/>
        </p:blipFill>
        <p:spPr>
          <a:xfrm>
            <a:off x="4329706" y="2685008"/>
            <a:ext cx="3290294" cy="28637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30434DE-B3AB-485E-A34C-A79726189594}"/>
              </a:ext>
            </a:extLst>
          </p:cNvPr>
          <p:cNvSpPr txBox="1"/>
          <p:nvPr/>
        </p:nvSpPr>
        <p:spPr>
          <a:xfrm>
            <a:off x="995680" y="407248"/>
            <a:ext cx="102006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Thursday</a:t>
            </a:r>
          </a:p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Autumn 2 - Week 1  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4460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9BC9DD9A-6FB1-44EB-A32E-75F2D4868487}"/>
              </a:ext>
            </a:extLst>
          </p:cNvPr>
          <p:cNvCxnSpPr/>
          <p:nvPr/>
        </p:nvCxnSpPr>
        <p:spPr>
          <a:xfrm>
            <a:off x="212034" y="2597426"/>
            <a:ext cx="702366" cy="0"/>
          </a:xfrm>
          <a:prstGeom prst="straightConnector1">
            <a:avLst/>
          </a:prstGeom>
          <a:ln w="762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88017B2C-E1E4-4CCE-932B-154BFA35F4D3}"/>
              </a:ext>
            </a:extLst>
          </p:cNvPr>
          <p:cNvPicPr/>
          <p:nvPr/>
        </p:nvPicPr>
        <p:blipFill rotWithShape="1">
          <a:blip r:embed="rId2"/>
          <a:srcRect l="22998" t="22935" r="1669" b="10934"/>
          <a:stretch/>
        </p:blipFill>
        <p:spPr bwMode="auto">
          <a:xfrm>
            <a:off x="914400" y="238543"/>
            <a:ext cx="10721007" cy="62550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21180368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Lesson Focus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Thursday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71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EC1146-2D7D-4092-BFA1-415DFFDCC4E0}"/>
              </a:ext>
            </a:extLst>
          </p:cNvPr>
          <p:cNvSpPr txBox="1"/>
          <p:nvPr/>
        </p:nvSpPr>
        <p:spPr>
          <a:xfrm>
            <a:off x="356135" y="1845449"/>
            <a:ext cx="10814785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i="1" dirty="0">
                <a:solidFill>
                  <a:schemeClr val="accent1"/>
                </a:solidFill>
                <a:latin typeface="Arial Rounded MT Bold" panose="020F0704030504030204" pitchFamily="34" charset="0"/>
              </a:rPr>
              <a:t>/ </a:t>
            </a:r>
            <a:r>
              <a:rPr lang="en-US" sz="20000" dirty="0" err="1">
                <a:solidFill>
                  <a:schemeClr val="accent1"/>
                </a:solidFill>
                <a:latin typeface="Arial Rounded MT Bold" panose="020F0704030504030204" pitchFamily="34" charset="0"/>
              </a:rPr>
              <a:t>igh</a:t>
            </a:r>
            <a:r>
              <a:rPr lang="en-US" sz="20000" dirty="0">
                <a:solidFill>
                  <a:schemeClr val="accent1"/>
                </a:solidFill>
                <a:latin typeface="Arial Rounded MT Bold" panose="020F0704030504030204" pitchFamily="34" charset="0"/>
              </a:rPr>
              <a:t>/ </a:t>
            </a:r>
          </a:p>
          <a:p>
            <a:pPr algn="ctr"/>
            <a:r>
              <a:rPr lang="en-US" sz="9600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ie</a:t>
            </a:r>
            <a:r>
              <a:rPr lang="en-US" sz="9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  </a:t>
            </a:r>
            <a:r>
              <a:rPr lang="en-US" sz="9600" dirty="0">
                <a:latin typeface="Arial Rounded MT Bold" panose="020F0704030504030204" pitchFamily="34" charset="0"/>
              </a:rPr>
              <a:t>p</a:t>
            </a:r>
            <a:r>
              <a:rPr lang="en-US" sz="9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ie</a:t>
            </a:r>
            <a:endParaRPr lang="en-US" sz="9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976076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905250" y="1690687"/>
            <a:ext cx="693279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igh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8086306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2752126" y="1690687"/>
            <a:ext cx="803348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>
                <a:latin typeface="Arial Rounded MT Bold" panose="020F0704030504030204" pitchFamily="34" charset="0"/>
              </a:rPr>
              <a:t>ow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5613608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785335" y="1595938"/>
            <a:ext cx="59055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ou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95769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2897204" y="1690687"/>
            <a:ext cx="691354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>
                <a:latin typeface="Arial Rounded MT Bold" panose="020F0704030504030204" pitchFamily="34" charset="0"/>
              </a:rPr>
              <a:t>oi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118473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2502302" y="1903274"/>
            <a:ext cx="713422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0" dirty="0">
                <a:latin typeface="Arial Rounded MT Bold" panose="020F0704030504030204" pitchFamily="34" charset="0"/>
              </a:rPr>
              <a:t>oy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745692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095625" y="1690687"/>
            <a:ext cx="713422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ee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537397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095625" y="1690687"/>
            <a:ext cx="713422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ea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0026829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095625" y="1690687"/>
            <a:ext cx="713422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ur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95698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095625" y="1690687"/>
            <a:ext cx="713422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ir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140132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61286DD7-EF6F-46B7-BB83-DA7BADC16E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5" b="93210" l="0" r="98788">
                        <a14:foregroundMark x1="8788" y1="24074" x2="8788" y2="24074"/>
                        <a14:foregroundMark x1="3636" y1="31481" x2="3636" y2="31481"/>
                        <a14:foregroundMark x1="16667" y1="7407" x2="16667" y2="7407"/>
                        <a14:foregroundMark x1="63939" y1="4321" x2="63939" y2="4321"/>
                        <a14:foregroundMark x1="94242" y1="22222" x2="94242" y2="22222"/>
                        <a14:foregroundMark x1="93636" y1="45062" x2="93636" y2="45062"/>
                        <a14:foregroundMark x1="96061" y1="69136" x2="96061" y2="69136"/>
                        <a14:foregroundMark x1="97576" y1="18519" x2="97576" y2="18519"/>
                        <a14:foregroundMark x1="909" y1="78395" x2="909" y2="78395"/>
                        <a14:foregroundMark x1="44242" y1="4321" x2="44242" y2="4321"/>
                        <a14:foregroundMark x1="40303" y1="4321" x2="40303" y2="4321"/>
                        <a14:foregroundMark x1="48788" y1="24691" x2="48788" y2="24691"/>
                        <a14:foregroundMark x1="50303" y1="25309" x2="56061" y2="26543"/>
                        <a14:foregroundMark x1="56061" y1="26543" x2="53939" y2="14198"/>
                        <a14:foregroundMark x1="53939" y1="14198" x2="63939" y2="617"/>
                        <a14:foregroundMark x1="63939" y1="617" x2="71818" y2="20988"/>
                        <a14:foregroundMark x1="71818" y1="20988" x2="77273" y2="23457"/>
                        <a14:foregroundMark x1="77273" y1="23457" x2="83030" y2="23457"/>
                        <a14:foregroundMark x1="83030" y1="23457" x2="83636" y2="34568"/>
                        <a14:foregroundMark x1="83636" y1="34568" x2="91515" y2="15432"/>
                        <a14:foregroundMark x1="91515" y1="15432" x2="97273" y2="11111"/>
                        <a14:foregroundMark x1="97273" y1="11111" x2="96364" y2="24691"/>
                        <a14:foregroundMark x1="96364" y1="24691" x2="87576" y2="56790"/>
                        <a14:foregroundMark x1="87576" y1="56790" x2="90909" y2="42593"/>
                        <a14:foregroundMark x1="90909" y1="42593" x2="94545" y2="53704"/>
                        <a14:foregroundMark x1="94545" y1="53704" x2="96970" y2="21605"/>
                        <a14:foregroundMark x1="96970" y1="21605" x2="94242" y2="11111"/>
                        <a14:foregroundMark x1="94242" y1="11111" x2="92424" y2="23457"/>
                        <a14:foregroundMark x1="92424" y1="23457" x2="97576" y2="75926"/>
                        <a14:foregroundMark x1="97576" y1="75926" x2="63333" y2="27778"/>
                        <a14:foregroundMark x1="63333" y1="27778" x2="43939" y2="23457"/>
                        <a14:foregroundMark x1="43939" y1="23457" x2="50000" y2="24074"/>
                        <a14:foregroundMark x1="50000" y1="24074" x2="44242" y2="17284"/>
                        <a14:foregroundMark x1="44242" y1="17284" x2="37576" y2="15432"/>
                        <a14:foregroundMark x1="37576" y1="15432" x2="38182" y2="27160"/>
                        <a14:foregroundMark x1="38182" y1="27160" x2="35758" y2="13580"/>
                        <a14:foregroundMark x1="35758" y1="13580" x2="28485" y2="7407"/>
                        <a14:foregroundMark x1="28485" y1="7407" x2="11212" y2="9877"/>
                        <a14:foregroundMark x1="11212" y1="9877" x2="5758" y2="20988"/>
                        <a14:foregroundMark x1="5758" y1="20988" x2="3333" y2="31481"/>
                        <a14:foregroundMark x1="3333" y1="31481" x2="10909" y2="48148"/>
                        <a14:foregroundMark x1="10909" y1="48148" x2="18788" y2="50617"/>
                        <a14:foregroundMark x1="18788" y1="50617" x2="15455" y2="40741"/>
                        <a14:foregroundMark x1="15455" y1="40741" x2="9091" y2="30864"/>
                        <a14:foregroundMark x1="9091" y1="30864" x2="4545" y2="38889"/>
                        <a14:foregroundMark x1="4545" y1="38889" x2="2424" y2="25309"/>
                        <a14:foregroundMark x1="2424" y1="25309" x2="13636" y2="6790"/>
                        <a14:foregroundMark x1="13636" y1="6790" x2="19091" y2="12963"/>
                        <a14:foregroundMark x1="19091" y1="12963" x2="8788" y2="30247"/>
                        <a14:foregroundMark x1="8788" y1="30247" x2="16061" y2="33951"/>
                        <a14:foregroundMark x1="16061" y1="33951" x2="20909" y2="27160"/>
                        <a14:foregroundMark x1="20909" y1="27160" x2="22424" y2="12963"/>
                        <a14:foregroundMark x1="22424" y1="12963" x2="17273" y2="6173"/>
                        <a14:foregroundMark x1="17273" y1="6173" x2="16970" y2="17901"/>
                        <a14:foregroundMark x1="16970" y1="17901" x2="11212" y2="25309"/>
                        <a14:foregroundMark x1="11212" y1="25309" x2="23333" y2="9259"/>
                        <a14:foregroundMark x1="23333" y1="9259" x2="27879" y2="20370"/>
                        <a14:foregroundMark x1="27879" y1="20370" x2="25758" y2="9877"/>
                        <a14:foregroundMark x1="25758" y1="9877" x2="18788" y2="30247"/>
                        <a14:foregroundMark x1="18788" y1="30247" x2="53939" y2="12346"/>
                        <a14:foregroundMark x1="53939" y1="12346" x2="72424" y2="19753"/>
                        <a14:foregroundMark x1="72424" y1="19753" x2="65758" y2="22840"/>
                        <a14:foregroundMark x1="65758" y1="22840" x2="56061" y2="39506"/>
                        <a14:foregroundMark x1="56061" y1="39506" x2="54848" y2="53086"/>
                        <a14:foregroundMark x1="54848" y1="53086" x2="52424" y2="39506"/>
                        <a14:foregroundMark x1="52424" y1="39506" x2="33636" y2="59877"/>
                        <a14:foregroundMark x1="33636" y1="59877" x2="16970" y2="60494"/>
                        <a14:foregroundMark x1="16970" y1="60494" x2="14848" y2="45062"/>
                        <a14:foregroundMark x1="14848" y1="45062" x2="9091" y2="47531"/>
                        <a14:foregroundMark x1="9091" y1="47531" x2="15455" y2="48148"/>
                        <a14:foregroundMark x1="15455" y1="48148" x2="11818" y2="57407"/>
                        <a14:foregroundMark x1="11818" y1="57407" x2="4848" y2="40741"/>
                        <a14:foregroundMark x1="4848" y1="40741" x2="7576" y2="54938"/>
                        <a14:foregroundMark x1="7576" y1="54938" x2="12424" y2="67284"/>
                        <a14:foregroundMark x1="12424" y1="67284" x2="14848" y2="53086"/>
                        <a14:foregroundMark x1="14848" y1="53086" x2="20909" y2="51235"/>
                        <a14:foregroundMark x1="20909" y1="51235" x2="23333" y2="38889"/>
                        <a14:foregroundMark x1="23333" y1="38889" x2="20000" y2="27778"/>
                        <a14:foregroundMark x1="20000" y1="27778" x2="14848" y2="44444"/>
                        <a14:foregroundMark x1="14848" y1="44444" x2="14242" y2="66049"/>
                        <a14:foregroundMark x1="14242" y1="66049" x2="21818" y2="87654"/>
                        <a14:foregroundMark x1="27561" y1="92713" x2="32663" y2="97207"/>
                        <a14:foregroundMark x1="21818" y1="87654" x2="27429" y2="92596"/>
                        <a14:foregroundMark x1="34906" y1="98168" x2="38485" y2="99383"/>
                        <a14:foregroundMark x1="38485" y1="99383" x2="46970" y2="97531"/>
                        <a14:foregroundMark x1="46970" y1="97531" x2="63636" y2="98765"/>
                        <a14:foregroundMark x1="63636" y1="98765" x2="73333" y2="96914"/>
                        <a14:foregroundMark x1="73333" y1="96914" x2="96970" y2="75309"/>
                        <a14:foregroundMark x1="96970" y1="75309" x2="76364" y2="93210"/>
                        <a14:foregroundMark x1="76364" y1="93210" x2="39042" y2="96640"/>
                        <a14:foregroundMark x1="27442" y1="92525" x2="22727" y2="90123"/>
                        <a14:foregroundMark x1="31882" y1="94786" x2="27582" y2="92596"/>
                        <a14:foregroundMark x1="27561" y1="92714" x2="28485" y2="93210"/>
                        <a14:foregroundMark x1="22727" y1="90123" x2="27421" y2="92640"/>
                        <a14:foregroundMark x1="28485" y1="93210" x2="31374" y2="93210"/>
                        <a14:foregroundMark x1="27877" y1="90152" x2="23030" y2="88272"/>
                        <a14:foregroundMark x1="30748" y1="91266" x2="28020" y2="90208"/>
                        <a14:foregroundMark x1="64848" y1="1852" x2="64545" y2="1235"/>
                        <a14:foregroundMark x1="94242" y1="9877" x2="98788" y2="18519"/>
                        <a14:foregroundMark x1="98788" y1="18519" x2="96364" y2="24074"/>
                        <a14:backgroundMark x1="32727" y1="74074" x2="32727" y2="74074"/>
                        <a14:backgroundMark x1="33333" y1="75926" x2="33333" y2="75926"/>
                        <a14:backgroundMark x1="58788" y1="70988" x2="58788" y2="70988"/>
                        <a14:backgroundMark x1="35455" y1="70370" x2="35455" y2="70370"/>
                        <a14:backgroundMark x1="35152" y1="72222" x2="35152" y2="84568"/>
                        <a14:backgroundMark x1="35152" y1="84568" x2="28788" y2="85185"/>
                        <a14:backgroundMark x1="28788" y1="85185" x2="29394" y2="82716"/>
                        <a14:backgroundMark x1="46667" y1="83333" x2="46667" y2="83333"/>
                        <a14:backgroundMark x1="43333" y1="82716" x2="43333" y2="82716"/>
                        <a14:backgroundMark x1="51515" y1="78395" x2="51515" y2="78395"/>
                        <a14:backgroundMark x1="64242" y1="70988" x2="64242" y2="70988"/>
                        <a14:backgroundMark x1="61515" y1="69753" x2="61515" y2="69753"/>
                        <a14:backgroundMark x1="62424" y1="76543" x2="62424" y2="76543"/>
                        <a14:backgroundMark x1="62424" y1="80864" x2="62424" y2="80864"/>
                        <a14:backgroundMark x1="64545" y1="86420" x2="64545" y2="86420"/>
                        <a14:backgroundMark x1="66061" y1="81481" x2="66061" y2="81481"/>
                        <a14:backgroundMark x1="68182" y1="81481" x2="68182" y2="81481"/>
                        <a14:backgroundMark x1="67879" y1="87037" x2="67879" y2="87037"/>
                        <a14:backgroundMark x1="67879" y1="93210" x2="67879" y2="93210"/>
                        <a14:backgroundMark x1="66667" y1="89506" x2="66667" y2="89506"/>
                        <a14:backgroundMark x1="73333" y1="81481" x2="73333" y2="814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b="24847"/>
          <a:stretch/>
        </p:blipFill>
        <p:spPr>
          <a:xfrm>
            <a:off x="1082272" y="2344245"/>
            <a:ext cx="10476109" cy="3864959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B2CE9B-7444-4D5F-BCB6-89880F8400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7072" y="95250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109202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345445" y="2713655"/>
            <a:ext cx="12416589" cy="1854200"/>
          </a:xfrm>
        </p:spPr>
        <p:txBody>
          <a:bodyPr>
            <a:noAutofit/>
          </a:bodyPr>
          <a:lstStyle/>
          <a:p>
            <a:r>
              <a:rPr lang="en-GB" sz="17500" dirty="0">
                <a:latin typeface="Arial Rounded MT Bold" panose="020F0704030504030204" pitchFamily="34" charset="0"/>
              </a:rPr>
              <a:t>least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663854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562514" y="2501900"/>
            <a:ext cx="10895925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latin typeface="Arial Rounded MT Bold" panose="020F0704030504030204" pitchFamily="34" charset="0"/>
              </a:rPr>
              <a:t>first</a:t>
            </a:r>
            <a:endParaRPr lang="en-GB" sz="2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307132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219325" y="2781032"/>
            <a:ext cx="115824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8000" dirty="0">
                <a:latin typeface="Arial Rounded MT Bold" panose="020F0704030504030204" pitchFamily="34" charset="0"/>
              </a:rPr>
              <a:t>skirt</a:t>
            </a:r>
            <a:endParaRPr lang="en-GB" sz="18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56205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51975" y="2501900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latin typeface="Arial Rounded MT Bold" panose="020F0704030504030204" pitchFamily="34" charset="0"/>
              </a:rPr>
              <a:t>growl</a:t>
            </a:r>
            <a:endParaRPr lang="en-GB" sz="2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474467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51975" y="2501900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latin typeface="Arial Rounded MT Bold" panose="020F0704030504030204" pitchFamily="34" charset="0"/>
              </a:rPr>
              <a:t>bench</a:t>
            </a:r>
            <a:endParaRPr lang="en-GB" sz="2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768305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51975" y="2501900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8000" dirty="0">
                <a:latin typeface="Arial Rounded MT Bold" panose="020F0704030504030204" pitchFamily="34" charset="0"/>
              </a:rPr>
              <a:t>magnet</a:t>
            </a:r>
            <a:endParaRPr lang="en-GB" sz="18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572272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715406" y="2642396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here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E6F73D-6FDF-4685-A47C-76BB46C734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924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958775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232013" y="2732906"/>
            <a:ext cx="9144000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today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B95962-3A4C-4A6F-A8CF-7310FE87F2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3282" y="363398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310559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693019" y="2298192"/>
            <a:ext cx="10948214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one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B95962-3A4C-4A6F-A8CF-7310FE87F2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3282" y="363398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212929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693019" y="2298192"/>
            <a:ext cx="10948214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their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B95962-3A4C-4A6F-A8CF-7310FE87F2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3282" y="363398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125187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New GPC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71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EC1146-2D7D-4092-BFA1-415DFFDCC4E0}"/>
              </a:ext>
            </a:extLst>
          </p:cNvPr>
          <p:cNvSpPr txBox="1"/>
          <p:nvPr/>
        </p:nvSpPr>
        <p:spPr>
          <a:xfrm>
            <a:off x="549965" y="1341963"/>
            <a:ext cx="1109207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/</a:t>
            </a:r>
            <a:r>
              <a:rPr lang="en-US" sz="15000" dirty="0" err="1">
                <a:solidFill>
                  <a:srgbClr val="0070C0"/>
                </a:solidFill>
                <a:latin typeface="Arial Rounded MT Bold" panose="020F0704030504030204" pitchFamily="34" charset="0"/>
              </a:rPr>
              <a:t>igh</a:t>
            </a:r>
            <a:r>
              <a:rPr lang="en-US" sz="150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/</a:t>
            </a:r>
          </a:p>
          <a:p>
            <a:pPr algn="ctr"/>
            <a:r>
              <a:rPr lang="en-US" sz="15000" dirty="0" err="1">
                <a:solidFill>
                  <a:srgbClr val="0070C0"/>
                </a:solidFill>
                <a:latin typeface="Arial Rounded MT Bold" panose="020F0704030504030204" pitchFamily="34" charset="0"/>
              </a:rPr>
              <a:t>ie</a:t>
            </a:r>
            <a:endParaRPr lang="en-US" sz="15000" dirty="0">
              <a:solidFill>
                <a:srgbClr val="0070C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280333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12631" y="1830269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l </a:t>
            </a:r>
            <a:r>
              <a:rPr lang="en-US" sz="14000" dirty="0" err="1">
                <a:latin typeface="Arial Rounded MT Bold" panose="020F0704030504030204" pitchFamily="34" charset="0"/>
              </a:rPr>
              <a:t>ie</a:t>
            </a:r>
            <a:r>
              <a:rPr lang="en-US" sz="14000" dirty="0">
                <a:latin typeface="Arial Rounded MT Bold" panose="020F0704030504030204" pitchFamily="34" charset="0"/>
              </a:rPr>
              <a:t>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Oral blending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457C8D-1F57-46FB-848B-B58B4BAEA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473" y="4278916"/>
            <a:ext cx="347502" cy="4511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F812A38-B6FF-4BE9-B866-06E0436CBA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8149" y="4333354"/>
            <a:ext cx="1700931" cy="310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867951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12631" y="1830269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c r </a:t>
            </a:r>
            <a:r>
              <a:rPr lang="en-US" sz="14000" dirty="0" err="1">
                <a:latin typeface="Arial Rounded MT Bold" panose="020F0704030504030204" pitchFamily="34" charset="0"/>
              </a:rPr>
              <a:t>ie</a:t>
            </a:r>
            <a:r>
              <a:rPr lang="en-US" sz="14000" dirty="0">
                <a:latin typeface="Arial Rounded MT Bold" panose="020F0704030504030204" pitchFamily="34" charset="0"/>
              </a:rPr>
              <a:t> d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Oral blending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457C8D-1F57-46FB-848B-B58B4BAEA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0342" y="4350628"/>
            <a:ext cx="347502" cy="4511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AC90F9F-DFE9-47A5-8989-84128E0494CB}"/>
              </a:ext>
            </a:extLst>
          </p:cNvPr>
          <p:cNvSpPr/>
          <p:nvPr/>
        </p:nvSpPr>
        <p:spPr>
          <a:xfrm>
            <a:off x="5863290" y="4427557"/>
            <a:ext cx="1684421" cy="2972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AB9B74-615B-4E07-8F7F-2E823F4149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6816" y="4350627"/>
            <a:ext cx="347502" cy="4511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5D79F7D-CC77-47FF-9CEC-373578D5FE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2932" y="4350627"/>
            <a:ext cx="34750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549717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35759" y="1799224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f r </a:t>
            </a:r>
            <a:r>
              <a:rPr lang="en-US" sz="14000" dirty="0" err="1">
                <a:latin typeface="Arial Rounded MT Bold" panose="020F0704030504030204" pitchFamily="34" charset="0"/>
              </a:rPr>
              <a:t>ie</a:t>
            </a:r>
            <a:r>
              <a:rPr lang="en-US" sz="14000" dirty="0">
                <a:latin typeface="Arial Rounded MT Bold" panose="020F0704030504030204" pitchFamily="34" charset="0"/>
              </a:rPr>
              <a:t> d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Oral blending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863209-D06D-4F62-AF56-97299E79305D}"/>
              </a:ext>
            </a:extLst>
          </p:cNvPr>
          <p:cNvSpPr/>
          <p:nvPr/>
        </p:nvSpPr>
        <p:spPr>
          <a:xfrm>
            <a:off x="5102614" y="4368048"/>
            <a:ext cx="1654899" cy="3229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3626F8E-20DC-48C8-86F8-082BE2A668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76" y="4302999"/>
            <a:ext cx="353599" cy="4511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24CC972-DDB2-4574-AA6D-621BCDC5BE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8702" y="4302999"/>
            <a:ext cx="353599" cy="4511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36ADB32-C3B6-46D0-8076-54509674BE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4923" y="4279394"/>
            <a:ext cx="353599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2241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209499" y="1757849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l </a:t>
            </a:r>
            <a:r>
              <a:rPr lang="en-US" sz="14000" dirty="0" err="1">
                <a:latin typeface="Arial Rounded MT Bold" panose="020F0704030504030204" pitchFamily="34" charset="0"/>
              </a:rPr>
              <a:t>ie</a:t>
            </a:r>
            <a:r>
              <a:rPr lang="en-US" sz="14000" dirty="0">
                <a:latin typeface="Arial Rounded MT Bold" panose="020F0704030504030204" pitchFamily="34" charset="0"/>
              </a:rPr>
              <a:t>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263E500-08F7-4FF1-8002-49327F7E7D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5044" y="4123634"/>
            <a:ext cx="1536325" cy="24995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E4FF24E-6B6B-4211-AE96-4A4864DDEB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3918" y="4023042"/>
            <a:ext cx="353599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948258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43061" y="1821346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t </a:t>
            </a:r>
            <a:r>
              <a:rPr lang="en-US" sz="14000" dirty="0" err="1">
                <a:latin typeface="Arial Rounded MT Bold" panose="020F0704030504030204" pitchFamily="34" charset="0"/>
              </a:rPr>
              <a:t>ie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65A7614-5B37-4472-9FF7-87FC0A30DC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4588" y="4150036"/>
            <a:ext cx="353599" cy="4511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062C249-0C65-4C81-A87A-42946B59DD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0723" y="4207952"/>
            <a:ext cx="1664352" cy="335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626419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43061" y="1821346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p </a:t>
            </a:r>
            <a:r>
              <a:rPr lang="en-US" sz="14000" dirty="0" err="1">
                <a:latin typeface="Arial Rounded MT Bold" panose="020F0704030504030204" pitchFamily="34" charset="0"/>
              </a:rPr>
              <a:t>ie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65A7614-5B37-4472-9FF7-87FC0A30DC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4588" y="4214739"/>
            <a:ext cx="353599" cy="4511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062C249-0C65-4C81-A87A-42946B59DD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1194" y="4301550"/>
            <a:ext cx="1664352" cy="335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67735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12631" y="1830269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c r </a:t>
            </a:r>
            <a:r>
              <a:rPr lang="en-US" sz="14000" dirty="0" err="1">
                <a:latin typeface="Arial Rounded MT Bold" panose="020F0704030504030204" pitchFamily="34" charset="0"/>
              </a:rPr>
              <a:t>ie</a:t>
            </a:r>
            <a:r>
              <a:rPr lang="en-US" sz="14000" dirty="0">
                <a:latin typeface="Arial Rounded MT Bold" panose="020F0704030504030204" pitchFamily="34" charset="0"/>
              </a:rPr>
              <a:t> d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457C8D-1F57-46FB-848B-B58B4BAEA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3374" y="4201986"/>
            <a:ext cx="347502" cy="4511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AC90F9F-DFE9-47A5-8989-84128E0494CB}"/>
              </a:ext>
            </a:extLst>
          </p:cNvPr>
          <p:cNvSpPr/>
          <p:nvPr/>
        </p:nvSpPr>
        <p:spPr>
          <a:xfrm>
            <a:off x="5817704" y="4297124"/>
            <a:ext cx="1684421" cy="2972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AB9B74-615B-4E07-8F7F-2E823F4149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3252" y="4200119"/>
            <a:ext cx="347502" cy="4511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413F59-0397-47B9-ACD2-7FB402A49D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339" y="4220193"/>
            <a:ext cx="34750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87014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198181" y="1749704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t r </a:t>
            </a:r>
            <a:r>
              <a:rPr lang="en-US" sz="14000" dirty="0" err="1">
                <a:latin typeface="Arial Rounded MT Bold" panose="020F0704030504030204" pitchFamily="34" charset="0"/>
              </a:rPr>
              <a:t>ie</a:t>
            </a:r>
            <a:r>
              <a:rPr lang="en-US" sz="14000" dirty="0">
                <a:latin typeface="Arial Rounded MT Bold" panose="020F0704030504030204" pitchFamily="34" charset="0"/>
              </a:rPr>
              <a:t> d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863209-D06D-4F62-AF56-97299E79305D}"/>
              </a:ext>
            </a:extLst>
          </p:cNvPr>
          <p:cNvSpPr/>
          <p:nvPr/>
        </p:nvSpPr>
        <p:spPr>
          <a:xfrm>
            <a:off x="3561047" y="4134918"/>
            <a:ext cx="1654899" cy="3229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3626F8E-20DC-48C8-86F8-082BE2A668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4051888"/>
            <a:ext cx="353599" cy="4511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7D868E-0792-43D5-BE72-88B3BCA294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803" y="4051889"/>
            <a:ext cx="353599" cy="4511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80CF45D-3CCD-4137-8597-5D0A66B836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658" y="4051890"/>
            <a:ext cx="353599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02915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198181" y="1749704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f r </a:t>
            </a:r>
            <a:r>
              <a:rPr lang="en-US" sz="14000" dirty="0" err="1">
                <a:latin typeface="Arial Rounded MT Bold" panose="020F0704030504030204" pitchFamily="34" charset="0"/>
              </a:rPr>
              <a:t>ie</a:t>
            </a:r>
            <a:r>
              <a:rPr lang="en-US" sz="14000" dirty="0">
                <a:latin typeface="Arial Rounded MT Bold" panose="020F0704030504030204" pitchFamily="34" charset="0"/>
              </a:rPr>
              <a:t> d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863209-D06D-4F62-AF56-97299E79305D}"/>
              </a:ext>
            </a:extLst>
          </p:cNvPr>
          <p:cNvSpPr/>
          <p:nvPr/>
        </p:nvSpPr>
        <p:spPr>
          <a:xfrm>
            <a:off x="4288701" y="4258871"/>
            <a:ext cx="1654899" cy="3229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3626F8E-20DC-48C8-86F8-082BE2A668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0721" y="4130705"/>
            <a:ext cx="353599" cy="4511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2831F50-A926-4661-B56C-18BD48685D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6398" y="4199666"/>
            <a:ext cx="353599" cy="4511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D577F2A-6AA8-4E4E-BF17-D180056006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4096" y="4194789"/>
            <a:ext cx="353599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137559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941444" y="3155179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people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113331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30642" y="1822180"/>
            <a:ext cx="12566072" cy="1854200"/>
          </a:xfrm>
        </p:spPr>
        <p:txBody>
          <a:bodyPr>
            <a:noAutofit/>
          </a:bodyPr>
          <a:lstStyle/>
          <a:p>
            <a:r>
              <a:rPr lang="en-GB" sz="6200" dirty="0">
                <a:latin typeface="Arial Rounded MT Bold" panose="020F0704030504030204" pitchFamily="34" charset="0"/>
              </a:rPr>
              <a:t>I looked at the pie and tried not to eat it!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Read the sentence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8E1460-D93D-4357-94BF-D652B6C34B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860" y="3940648"/>
            <a:ext cx="4438273" cy="11827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2FF32B-6926-4187-902E-36F3668384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069" y="4391295"/>
            <a:ext cx="5797798" cy="13473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4BF9BCC-905F-4424-8291-6D0D315944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8041" y="4876766"/>
            <a:ext cx="1621677" cy="19447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B0A63E1-1C10-4647-A5F1-653667E2A9D4}"/>
              </a:ext>
            </a:extLst>
          </p:cNvPr>
          <p:cNvSpPr txBox="1"/>
          <p:nvPr/>
        </p:nvSpPr>
        <p:spPr>
          <a:xfrm>
            <a:off x="7554417" y="5669948"/>
            <a:ext cx="3597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What punctuation can you see?</a:t>
            </a:r>
            <a:endParaRPr lang="en-GB" sz="2800" dirty="0">
              <a:solidFill>
                <a:srgbClr val="00B05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F40AC1E-CE0F-4198-BE7A-628144E3B3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43407" y="0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895987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37182" y="1896820"/>
            <a:ext cx="12566072" cy="1854200"/>
          </a:xfrm>
        </p:spPr>
        <p:txBody>
          <a:bodyPr>
            <a:noAutofit/>
          </a:bodyPr>
          <a:lstStyle/>
          <a:p>
            <a:br>
              <a:rPr lang="en-US" sz="7500" dirty="0"/>
            </a:br>
            <a:r>
              <a:rPr lang="en-US" sz="7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endParaRPr lang="en-GB" sz="75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1432777" y="144072"/>
            <a:ext cx="9326443" cy="830997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Write the sentence</a:t>
            </a:r>
            <a:endParaRPr lang="en-GB" sz="48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056054-A350-45F0-8D17-8D1B87D88C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82" y="3915067"/>
            <a:ext cx="8748518" cy="28348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4778E3-98C1-445C-93C2-0848B9A4A1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9228" y="4491837"/>
            <a:ext cx="1621677" cy="194479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470C85B-676A-4633-8600-37EE9DB64D0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29" t="6144" r="11131" b="6144"/>
          <a:stretch/>
        </p:blipFill>
        <p:spPr>
          <a:xfrm>
            <a:off x="4727905" y="1290384"/>
            <a:ext cx="2385165" cy="306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017099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-374072" y="2400727"/>
            <a:ext cx="12566072" cy="1854200"/>
          </a:xfrm>
        </p:spPr>
        <p:txBody>
          <a:bodyPr>
            <a:noAutofit/>
          </a:bodyPr>
          <a:lstStyle/>
          <a:p>
            <a:pPr algn="ctr"/>
            <a:r>
              <a:rPr lang="en-US" sz="7500" dirty="0">
                <a:latin typeface="Arial Rounded MT Bold" panose="020F0704030504030204" pitchFamily="34" charset="0"/>
              </a:rPr>
              <a:t>pie</a:t>
            </a:r>
            <a:br>
              <a:rPr lang="en-US" sz="7500" dirty="0">
                <a:latin typeface="Arial Rounded MT Bold" panose="020F0704030504030204" pitchFamily="34" charset="0"/>
              </a:rPr>
            </a:br>
            <a:r>
              <a:rPr lang="en-US" sz="7500" dirty="0">
                <a:latin typeface="Arial Rounded MT Bold" panose="020F0704030504030204" pitchFamily="34" charset="0"/>
              </a:rPr>
              <a:t>tried</a:t>
            </a:r>
            <a:br>
              <a:rPr lang="en-US" sz="7500" dirty="0">
                <a:latin typeface="Arial Rounded MT Bold" panose="020F0704030504030204" pitchFamily="34" charset="0"/>
              </a:rPr>
            </a:br>
            <a:r>
              <a:rPr lang="en-US" sz="7500" dirty="0">
                <a:latin typeface="Arial Rounded MT Bold" panose="020F0704030504030204" pitchFamily="34" charset="0"/>
              </a:rPr>
              <a:t>people</a:t>
            </a:r>
            <a:endParaRPr lang="en-GB" sz="1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Spelling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76AD1C-0B46-46C9-9FF8-DE80352BC5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7465" y="3020832"/>
            <a:ext cx="2798307" cy="13168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423BF53-F1C4-4B67-BD7A-CB295BEDA2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7396" y="993284"/>
            <a:ext cx="1621677" cy="1944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483728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E8A134-BE4A-4763-82F4-8FC93717FC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16" t="11407" r="82584" b="67704"/>
          <a:stretch/>
        </p:blipFill>
        <p:spPr>
          <a:xfrm>
            <a:off x="4329706" y="2685008"/>
            <a:ext cx="3290294" cy="28637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30434DE-B3AB-485E-A34C-A79726189594}"/>
              </a:ext>
            </a:extLst>
          </p:cNvPr>
          <p:cNvSpPr txBox="1"/>
          <p:nvPr/>
        </p:nvSpPr>
        <p:spPr>
          <a:xfrm>
            <a:off x="995680" y="407248"/>
            <a:ext cx="102006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Friday</a:t>
            </a:r>
          </a:p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Autumn 2 - Week 1  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50229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9BC9DD9A-6FB1-44EB-A32E-75F2D4868487}"/>
              </a:ext>
            </a:extLst>
          </p:cNvPr>
          <p:cNvCxnSpPr/>
          <p:nvPr/>
        </p:nvCxnSpPr>
        <p:spPr>
          <a:xfrm>
            <a:off x="212034" y="3578086"/>
            <a:ext cx="702366" cy="0"/>
          </a:xfrm>
          <a:prstGeom prst="straightConnector1">
            <a:avLst/>
          </a:prstGeom>
          <a:ln w="762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88017B2C-E1E4-4CCE-932B-154BFA35F4D3}"/>
              </a:ext>
            </a:extLst>
          </p:cNvPr>
          <p:cNvPicPr/>
          <p:nvPr/>
        </p:nvPicPr>
        <p:blipFill rotWithShape="1">
          <a:blip r:embed="rId2"/>
          <a:srcRect l="22998" t="22935" r="1669" b="10934"/>
          <a:stretch/>
        </p:blipFill>
        <p:spPr bwMode="auto">
          <a:xfrm>
            <a:off x="914400" y="238543"/>
            <a:ext cx="10721007" cy="62550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98026725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Lesson Focus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Friday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71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EC1146-2D7D-4092-BFA1-415DFFDCC4E0}"/>
              </a:ext>
            </a:extLst>
          </p:cNvPr>
          <p:cNvSpPr txBox="1"/>
          <p:nvPr/>
        </p:nvSpPr>
        <p:spPr>
          <a:xfrm>
            <a:off x="356135" y="1845449"/>
            <a:ext cx="10814785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i="1" dirty="0">
                <a:solidFill>
                  <a:schemeClr val="accent1"/>
                </a:solidFill>
                <a:latin typeface="Arial Rounded MT Bold" panose="020F0704030504030204" pitchFamily="34" charset="0"/>
              </a:rPr>
              <a:t>/ </a:t>
            </a:r>
            <a:r>
              <a:rPr lang="en-US" sz="20000" i="1" dirty="0" err="1">
                <a:solidFill>
                  <a:schemeClr val="accent1"/>
                </a:solidFill>
                <a:latin typeface="Arial Rounded MT Bold" panose="020F0704030504030204" pitchFamily="34" charset="0"/>
              </a:rPr>
              <a:t>oo</a:t>
            </a:r>
            <a:r>
              <a:rPr lang="en-US" sz="20000" i="1" dirty="0">
                <a:solidFill>
                  <a:schemeClr val="accent1"/>
                </a:solidFill>
                <a:latin typeface="Arial Rounded MT Bold" panose="020F0704030504030204" pitchFamily="34" charset="0"/>
              </a:rPr>
              <a:t> </a:t>
            </a:r>
            <a:r>
              <a:rPr lang="en-US" sz="20000" dirty="0">
                <a:solidFill>
                  <a:schemeClr val="accent1"/>
                </a:solidFill>
                <a:latin typeface="Arial Rounded MT Bold" panose="020F0704030504030204" pitchFamily="34" charset="0"/>
              </a:rPr>
              <a:t>/ </a:t>
            </a:r>
          </a:p>
          <a:p>
            <a:pPr algn="ctr"/>
            <a:r>
              <a:rPr lang="en-US" sz="9600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ue</a:t>
            </a:r>
            <a:r>
              <a:rPr lang="en-US" sz="9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  </a:t>
            </a:r>
            <a:r>
              <a:rPr lang="en-US" sz="9600" dirty="0">
                <a:latin typeface="Arial Rounded MT Bold" panose="020F0704030504030204" pitchFamily="34" charset="0"/>
              </a:rPr>
              <a:t>bl</a:t>
            </a:r>
            <a:r>
              <a:rPr lang="en-US" sz="9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ue</a:t>
            </a:r>
            <a:endParaRPr lang="en-US" sz="9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808612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905250" y="1690687"/>
            <a:ext cx="693279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i="1" dirty="0" err="1">
                <a:latin typeface="Arial Rounded MT Bold" panose="020F0704030504030204" pitchFamily="34" charset="0"/>
              </a:rPr>
              <a:t>oo</a:t>
            </a:r>
            <a:endParaRPr lang="en-GB" sz="30000" i="1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017391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785335" y="1595938"/>
            <a:ext cx="59055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ou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730031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2897204" y="1690687"/>
            <a:ext cx="691354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>
                <a:latin typeface="Arial Rounded MT Bold" panose="020F0704030504030204" pitchFamily="34" charset="0"/>
              </a:rPr>
              <a:t>oi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6380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2502302" y="1903274"/>
            <a:ext cx="713422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0" dirty="0">
                <a:latin typeface="Arial Rounded MT Bold" panose="020F0704030504030204" pitchFamily="34" charset="0"/>
              </a:rPr>
              <a:t>oy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049402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095625" y="1690687"/>
            <a:ext cx="713422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ee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2776589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095625" y="1690687"/>
            <a:ext cx="713422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ea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379273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095625" y="1690687"/>
            <a:ext cx="713422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ur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59400"/>
      </p:ext>
    </p:extLst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3095625" y="1690687"/>
            <a:ext cx="713422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ir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13526"/>
      </p:ext>
    </p:extLst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2752126" y="1690687"/>
            <a:ext cx="803348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igh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108891"/>
      </p:ext>
    </p:extLst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495" y="365124"/>
            <a:ext cx="8527181" cy="1325563"/>
          </a:xfr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Revisit and review </a:t>
            </a:r>
            <a:br>
              <a:rPr lang="en-US" sz="4800" dirty="0">
                <a:latin typeface="Arial Rounded MT Bold" panose="020F0704030504030204" pitchFamily="34" charset="0"/>
              </a:rPr>
            </a:br>
            <a:r>
              <a:rPr lang="en-US" sz="4800" dirty="0">
                <a:latin typeface="Arial Rounded MT Bold" panose="020F0704030504030204" pitchFamily="34" charset="0"/>
              </a:rPr>
              <a:t>GPCs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0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783994-6597-42C8-B532-B142F38A6314}"/>
              </a:ext>
            </a:extLst>
          </p:cNvPr>
          <p:cNvSpPr txBox="1"/>
          <p:nvPr/>
        </p:nvSpPr>
        <p:spPr>
          <a:xfrm>
            <a:off x="2752126" y="1690687"/>
            <a:ext cx="803348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0" dirty="0" err="1">
                <a:latin typeface="Arial Rounded MT Bold" panose="020F0704030504030204" pitchFamily="34" charset="0"/>
              </a:rPr>
              <a:t>ie</a:t>
            </a:r>
            <a:endParaRPr lang="en-GB" sz="30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4092108"/>
      </p:ext>
    </p:extLst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61286DD7-EF6F-46B7-BB83-DA7BADC16E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5" b="93210" l="0" r="98788">
                        <a14:foregroundMark x1="8788" y1="24074" x2="8788" y2="24074"/>
                        <a14:foregroundMark x1="3636" y1="31481" x2="3636" y2="31481"/>
                        <a14:foregroundMark x1="16667" y1="7407" x2="16667" y2="7407"/>
                        <a14:foregroundMark x1="63939" y1="4321" x2="63939" y2="4321"/>
                        <a14:foregroundMark x1="94242" y1="22222" x2="94242" y2="22222"/>
                        <a14:foregroundMark x1="93636" y1="45062" x2="93636" y2="45062"/>
                        <a14:foregroundMark x1="96061" y1="69136" x2="96061" y2="69136"/>
                        <a14:foregroundMark x1="97576" y1="18519" x2="97576" y2="18519"/>
                        <a14:foregroundMark x1="909" y1="78395" x2="909" y2="78395"/>
                        <a14:foregroundMark x1="44242" y1="4321" x2="44242" y2="4321"/>
                        <a14:foregroundMark x1="40303" y1="4321" x2="40303" y2="4321"/>
                        <a14:foregroundMark x1="48788" y1="24691" x2="48788" y2="24691"/>
                        <a14:foregroundMark x1="50303" y1="25309" x2="56061" y2="26543"/>
                        <a14:foregroundMark x1="56061" y1="26543" x2="53939" y2="14198"/>
                        <a14:foregroundMark x1="53939" y1="14198" x2="63939" y2="617"/>
                        <a14:foregroundMark x1="63939" y1="617" x2="71818" y2="20988"/>
                        <a14:foregroundMark x1="71818" y1="20988" x2="77273" y2="23457"/>
                        <a14:foregroundMark x1="77273" y1="23457" x2="83030" y2="23457"/>
                        <a14:foregroundMark x1="83030" y1="23457" x2="83636" y2="34568"/>
                        <a14:foregroundMark x1="83636" y1="34568" x2="91515" y2="15432"/>
                        <a14:foregroundMark x1="91515" y1="15432" x2="97273" y2="11111"/>
                        <a14:foregroundMark x1="97273" y1="11111" x2="96364" y2="24691"/>
                        <a14:foregroundMark x1="96364" y1="24691" x2="87576" y2="56790"/>
                        <a14:foregroundMark x1="87576" y1="56790" x2="90909" y2="42593"/>
                        <a14:foregroundMark x1="90909" y1="42593" x2="94545" y2="53704"/>
                        <a14:foregroundMark x1="94545" y1="53704" x2="96970" y2="21605"/>
                        <a14:foregroundMark x1="96970" y1="21605" x2="94242" y2="11111"/>
                        <a14:foregroundMark x1="94242" y1="11111" x2="92424" y2="23457"/>
                        <a14:foregroundMark x1="92424" y1="23457" x2="97576" y2="75926"/>
                        <a14:foregroundMark x1="97576" y1="75926" x2="63333" y2="27778"/>
                        <a14:foregroundMark x1="63333" y1="27778" x2="43939" y2="23457"/>
                        <a14:foregroundMark x1="43939" y1="23457" x2="50000" y2="24074"/>
                        <a14:foregroundMark x1="50000" y1="24074" x2="44242" y2="17284"/>
                        <a14:foregroundMark x1="44242" y1="17284" x2="37576" y2="15432"/>
                        <a14:foregroundMark x1="37576" y1="15432" x2="38182" y2="27160"/>
                        <a14:foregroundMark x1="38182" y1="27160" x2="35758" y2="13580"/>
                        <a14:foregroundMark x1="35758" y1="13580" x2="28485" y2="7407"/>
                        <a14:foregroundMark x1="28485" y1="7407" x2="11212" y2="9877"/>
                        <a14:foregroundMark x1="11212" y1="9877" x2="5758" y2="20988"/>
                        <a14:foregroundMark x1="5758" y1="20988" x2="3333" y2="31481"/>
                        <a14:foregroundMark x1="3333" y1="31481" x2="10909" y2="48148"/>
                        <a14:foregroundMark x1="10909" y1="48148" x2="18788" y2="50617"/>
                        <a14:foregroundMark x1="18788" y1="50617" x2="15455" y2="40741"/>
                        <a14:foregroundMark x1="15455" y1="40741" x2="9091" y2="30864"/>
                        <a14:foregroundMark x1="9091" y1="30864" x2="4545" y2="38889"/>
                        <a14:foregroundMark x1="4545" y1="38889" x2="2424" y2="25309"/>
                        <a14:foregroundMark x1="2424" y1="25309" x2="13636" y2="6790"/>
                        <a14:foregroundMark x1="13636" y1="6790" x2="19091" y2="12963"/>
                        <a14:foregroundMark x1="19091" y1="12963" x2="8788" y2="30247"/>
                        <a14:foregroundMark x1="8788" y1="30247" x2="16061" y2="33951"/>
                        <a14:foregroundMark x1="16061" y1="33951" x2="20909" y2="27160"/>
                        <a14:foregroundMark x1="20909" y1="27160" x2="22424" y2="12963"/>
                        <a14:foregroundMark x1="22424" y1="12963" x2="17273" y2="6173"/>
                        <a14:foregroundMark x1="17273" y1="6173" x2="16970" y2="17901"/>
                        <a14:foregroundMark x1="16970" y1="17901" x2="11212" y2="25309"/>
                        <a14:foregroundMark x1="11212" y1="25309" x2="23333" y2="9259"/>
                        <a14:foregroundMark x1="23333" y1="9259" x2="27879" y2="20370"/>
                        <a14:foregroundMark x1="27879" y1="20370" x2="25758" y2="9877"/>
                        <a14:foregroundMark x1="25758" y1="9877" x2="18788" y2="30247"/>
                        <a14:foregroundMark x1="18788" y1="30247" x2="53939" y2="12346"/>
                        <a14:foregroundMark x1="53939" y1="12346" x2="72424" y2="19753"/>
                        <a14:foregroundMark x1="72424" y1="19753" x2="65758" y2="22840"/>
                        <a14:foregroundMark x1="65758" y1="22840" x2="56061" y2="39506"/>
                        <a14:foregroundMark x1="56061" y1="39506" x2="54848" y2="53086"/>
                        <a14:foregroundMark x1="54848" y1="53086" x2="52424" y2="39506"/>
                        <a14:foregroundMark x1="52424" y1="39506" x2="33636" y2="59877"/>
                        <a14:foregroundMark x1="33636" y1="59877" x2="16970" y2="60494"/>
                        <a14:foregroundMark x1="16970" y1="60494" x2="14848" y2="45062"/>
                        <a14:foregroundMark x1="14848" y1="45062" x2="9091" y2="47531"/>
                        <a14:foregroundMark x1="9091" y1="47531" x2="15455" y2="48148"/>
                        <a14:foregroundMark x1="15455" y1="48148" x2="11818" y2="57407"/>
                        <a14:foregroundMark x1="11818" y1="57407" x2="4848" y2="40741"/>
                        <a14:foregroundMark x1="4848" y1="40741" x2="7576" y2="54938"/>
                        <a14:foregroundMark x1="7576" y1="54938" x2="12424" y2="67284"/>
                        <a14:foregroundMark x1="12424" y1="67284" x2="14848" y2="53086"/>
                        <a14:foregroundMark x1="14848" y1="53086" x2="20909" y2="51235"/>
                        <a14:foregroundMark x1="20909" y1="51235" x2="23333" y2="38889"/>
                        <a14:foregroundMark x1="23333" y1="38889" x2="20000" y2="27778"/>
                        <a14:foregroundMark x1="20000" y1="27778" x2="14848" y2="44444"/>
                        <a14:foregroundMark x1="14848" y1="44444" x2="14242" y2="66049"/>
                        <a14:foregroundMark x1="14242" y1="66049" x2="21818" y2="87654"/>
                        <a14:foregroundMark x1="27561" y1="92713" x2="32663" y2="97207"/>
                        <a14:foregroundMark x1="21818" y1="87654" x2="27429" y2="92596"/>
                        <a14:foregroundMark x1="34906" y1="98168" x2="38485" y2="99383"/>
                        <a14:foregroundMark x1="38485" y1="99383" x2="46970" y2="97531"/>
                        <a14:foregroundMark x1="46970" y1="97531" x2="63636" y2="98765"/>
                        <a14:foregroundMark x1="63636" y1="98765" x2="73333" y2="96914"/>
                        <a14:foregroundMark x1="73333" y1="96914" x2="96970" y2="75309"/>
                        <a14:foregroundMark x1="96970" y1="75309" x2="76364" y2="93210"/>
                        <a14:foregroundMark x1="76364" y1="93210" x2="39042" y2="96640"/>
                        <a14:foregroundMark x1="27442" y1="92525" x2="22727" y2="90123"/>
                        <a14:foregroundMark x1="31882" y1="94786" x2="27582" y2="92596"/>
                        <a14:foregroundMark x1="27561" y1="92714" x2="28485" y2="93210"/>
                        <a14:foregroundMark x1="22727" y1="90123" x2="27421" y2="92640"/>
                        <a14:foregroundMark x1="28485" y1="93210" x2="31374" y2="93210"/>
                        <a14:foregroundMark x1="27877" y1="90152" x2="23030" y2="88272"/>
                        <a14:foregroundMark x1="30748" y1="91266" x2="28020" y2="90208"/>
                        <a14:foregroundMark x1="64848" y1="1852" x2="64545" y2="1235"/>
                        <a14:foregroundMark x1="94242" y1="9877" x2="98788" y2="18519"/>
                        <a14:foregroundMark x1="98788" y1="18519" x2="96364" y2="24074"/>
                        <a14:backgroundMark x1="32727" y1="74074" x2="32727" y2="74074"/>
                        <a14:backgroundMark x1="33333" y1="75926" x2="33333" y2="75926"/>
                        <a14:backgroundMark x1="58788" y1="70988" x2="58788" y2="70988"/>
                        <a14:backgroundMark x1="35455" y1="70370" x2="35455" y2="70370"/>
                        <a14:backgroundMark x1="35152" y1="72222" x2="35152" y2="84568"/>
                        <a14:backgroundMark x1="35152" y1="84568" x2="28788" y2="85185"/>
                        <a14:backgroundMark x1="28788" y1="85185" x2="29394" y2="82716"/>
                        <a14:backgroundMark x1="46667" y1="83333" x2="46667" y2="83333"/>
                        <a14:backgroundMark x1="43333" y1="82716" x2="43333" y2="82716"/>
                        <a14:backgroundMark x1="51515" y1="78395" x2="51515" y2="78395"/>
                        <a14:backgroundMark x1="64242" y1="70988" x2="64242" y2="70988"/>
                        <a14:backgroundMark x1="61515" y1="69753" x2="61515" y2="69753"/>
                        <a14:backgroundMark x1="62424" y1="76543" x2="62424" y2="76543"/>
                        <a14:backgroundMark x1="62424" y1="80864" x2="62424" y2="80864"/>
                        <a14:backgroundMark x1="64545" y1="86420" x2="64545" y2="86420"/>
                        <a14:backgroundMark x1="66061" y1="81481" x2="66061" y2="81481"/>
                        <a14:backgroundMark x1="68182" y1="81481" x2="68182" y2="81481"/>
                        <a14:backgroundMark x1="67879" y1="87037" x2="67879" y2="87037"/>
                        <a14:backgroundMark x1="67879" y1="93210" x2="67879" y2="93210"/>
                        <a14:backgroundMark x1="66667" y1="89506" x2="66667" y2="89506"/>
                        <a14:backgroundMark x1="73333" y1="81481" x2="73333" y2="814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b="24847"/>
          <a:stretch/>
        </p:blipFill>
        <p:spPr>
          <a:xfrm>
            <a:off x="1082272" y="2344245"/>
            <a:ext cx="10476109" cy="3864959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B2CE9B-7444-4D5F-BCB6-89880F8400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7072" y="95250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659724"/>
      </p:ext>
    </p:extLst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345445" y="2713655"/>
            <a:ext cx="12416589" cy="1854200"/>
          </a:xfrm>
        </p:spPr>
        <p:txBody>
          <a:bodyPr>
            <a:noAutofit/>
          </a:bodyPr>
          <a:lstStyle/>
          <a:p>
            <a:r>
              <a:rPr lang="en-GB" sz="17500" dirty="0">
                <a:latin typeface="Arial Rounded MT Bold" panose="020F0704030504030204" pitchFamily="34" charset="0"/>
              </a:rPr>
              <a:t>cried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417284"/>
      </p:ext>
    </p:extLst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562514" y="2501900"/>
            <a:ext cx="10895925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latin typeface="Arial Rounded MT Bold" panose="020F0704030504030204" pitchFamily="34" charset="0"/>
              </a:rPr>
              <a:t>tie</a:t>
            </a:r>
            <a:endParaRPr lang="en-GB" sz="2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613768"/>
      </p:ext>
    </p:extLst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219325" y="2781032"/>
            <a:ext cx="115824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8000" dirty="0">
                <a:latin typeface="Arial Rounded MT Bold" panose="020F0704030504030204" pitchFamily="34" charset="0"/>
              </a:rPr>
              <a:t>third</a:t>
            </a:r>
            <a:endParaRPr lang="en-GB" sz="18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520766"/>
      </p:ext>
    </p:extLst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51975" y="2501900"/>
            <a:ext cx="9144000" cy="1854200"/>
          </a:xfrm>
        </p:spPr>
        <p:txBody>
          <a:bodyPr>
            <a:noAutofit/>
          </a:bodyPr>
          <a:lstStyle/>
          <a:p>
            <a:r>
              <a:rPr lang="en-US" sz="18000" dirty="0">
                <a:latin typeface="Arial Rounded MT Bold" panose="020F0704030504030204" pitchFamily="34" charset="0"/>
              </a:rPr>
              <a:t>creep</a:t>
            </a:r>
            <a:endParaRPr lang="en-GB" sz="18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784166"/>
      </p:ext>
    </p:extLst>
  </p:cSld>
  <p:clrMapOvr>
    <a:masterClrMapping/>
  </p:clrMapOvr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51975" y="2501900"/>
            <a:ext cx="9144000" cy="1854200"/>
          </a:xfrm>
        </p:spPr>
        <p:txBody>
          <a:bodyPr>
            <a:noAutofit/>
          </a:bodyPr>
          <a:lstStyle/>
          <a:p>
            <a:r>
              <a:rPr lang="en-US" sz="18000" dirty="0">
                <a:latin typeface="Arial Rounded MT Bold" panose="020F0704030504030204" pitchFamily="34" charset="0"/>
              </a:rPr>
              <a:t>shower</a:t>
            </a:r>
            <a:endParaRPr lang="en-GB" sz="18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147211"/>
      </p:ext>
    </p:extLst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51975" y="2501900"/>
            <a:ext cx="9144000" cy="1854200"/>
          </a:xfrm>
        </p:spPr>
        <p:txBody>
          <a:bodyPr>
            <a:noAutofit/>
          </a:bodyPr>
          <a:lstStyle/>
          <a:p>
            <a:r>
              <a:rPr lang="en-US" sz="18000" dirty="0">
                <a:latin typeface="Arial Rounded MT Bold" panose="020F0704030504030204" pitchFamily="34" charset="0"/>
              </a:rPr>
              <a:t>bench</a:t>
            </a:r>
            <a:endParaRPr lang="en-GB" sz="18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826942"/>
      </p:ext>
    </p:extLst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715406" y="2642396"/>
            <a:ext cx="9144000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here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E6F73D-6FDF-4685-A47C-76BB46C734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924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990969"/>
      </p:ext>
    </p:extLst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232013" y="2732906"/>
            <a:ext cx="9144000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today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B95962-3A4C-4A6F-A8CF-7310FE87F2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3282" y="363398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316873"/>
      </p:ext>
    </p:extLst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693019" y="2298192"/>
            <a:ext cx="10948214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one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B95962-3A4C-4A6F-A8CF-7310FE87F2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3282" y="363398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952528"/>
      </p:ext>
    </p:extLst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693019" y="2298192"/>
            <a:ext cx="10948214" cy="1854200"/>
          </a:xfrm>
        </p:spPr>
        <p:txBody>
          <a:bodyPr>
            <a:noAutofit/>
          </a:bodyPr>
          <a:lstStyle/>
          <a:p>
            <a:pPr algn="ctr"/>
            <a:br>
              <a:rPr lang="en-US" sz="5400" dirty="0"/>
            </a:br>
            <a:r>
              <a:rPr lang="en-US" sz="2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their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B95962-3A4C-4A6F-A8CF-7310FE87F2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3282" y="363398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09015"/>
      </p:ext>
    </p:extLst>
  </p:cSld>
  <p:clrMapOvr>
    <a:masterClrMapping/>
  </p:clrMapOvr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693019" y="2298192"/>
            <a:ext cx="10948214" cy="1854200"/>
          </a:xfrm>
        </p:spPr>
        <p:txBody>
          <a:bodyPr>
            <a:noAutofit/>
          </a:bodyPr>
          <a:lstStyle/>
          <a:p>
            <a:pPr algn="ctr"/>
            <a:r>
              <a:rPr lang="en-US" sz="18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people</a:t>
            </a:r>
            <a:endParaRPr lang="en-GB" sz="18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Revisit and Revise 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B95962-3A4C-4A6F-A8CF-7310FE87F2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3282" y="363398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144833"/>
      </p:ext>
    </p:extLst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E941-CF05-458B-B706-7CEAD37AE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>
                <a:latin typeface="Arial Rounded MT Bold" panose="020F0704030504030204" pitchFamily="34" charset="0"/>
              </a:rPr>
              <a:t>New GPC</a:t>
            </a:r>
            <a:endParaRPr lang="en-GB" sz="4800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6AB31-2701-4E84-A222-56F83AE1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71" y="152538"/>
            <a:ext cx="2014998" cy="17507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EC1146-2D7D-4092-BFA1-415DFFDCC4E0}"/>
              </a:ext>
            </a:extLst>
          </p:cNvPr>
          <p:cNvSpPr txBox="1"/>
          <p:nvPr/>
        </p:nvSpPr>
        <p:spPr>
          <a:xfrm>
            <a:off x="549965" y="1341963"/>
            <a:ext cx="1109207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/</a:t>
            </a:r>
            <a:r>
              <a:rPr lang="en-US" sz="15000" i="1" dirty="0" err="1">
                <a:solidFill>
                  <a:srgbClr val="0070C0"/>
                </a:solidFill>
                <a:latin typeface="Arial Rounded MT Bold" panose="020F0704030504030204" pitchFamily="34" charset="0"/>
              </a:rPr>
              <a:t>oo</a:t>
            </a:r>
            <a:r>
              <a:rPr lang="en-US" sz="150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/</a:t>
            </a:r>
          </a:p>
          <a:p>
            <a:pPr algn="ctr"/>
            <a:r>
              <a:rPr lang="en-US" sz="15000" dirty="0" err="1">
                <a:solidFill>
                  <a:srgbClr val="0070C0"/>
                </a:solidFill>
                <a:latin typeface="Arial Rounded MT Bold" panose="020F0704030504030204" pitchFamily="34" charset="0"/>
              </a:rPr>
              <a:t>ue</a:t>
            </a:r>
            <a:endParaRPr lang="en-US" sz="15000" dirty="0">
              <a:solidFill>
                <a:srgbClr val="0070C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484078"/>
      </p:ext>
    </p:extLst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12631" y="1830269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b l </a:t>
            </a:r>
            <a:r>
              <a:rPr lang="en-US" sz="14000" dirty="0" err="1">
                <a:latin typeface="Arial Rounded MT Bold" panose="020F0704030504030204" pitchFamily="34" charset="0"/>
              </a:rPr>
              <a:t>ue</a:t>
            </a:r>
            <a:r>
              <a:rPr lang="en-US" sz="14000" dirty="0">
                <a:latin typeface="Arial Rounded MT Bold" panose="020F0704030504030204" pitchFamily="34" charset="0"/>
              </a:rPr>
              <a:t>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Oral blending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457C8D-1F57-46FB-848B-B58B4BAEA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473" y="4278916"/>
            <a:ext cx="347502" cy="4511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F812A38-B6FF-4BE9-B866-06E0436CBA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2479" y="4349025"/>
            <a:ext cx="1700931" cy="31092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26E3F7E-209E-49D4-8D2A-86522586DC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9612" y="4278914"/>
            <a:ext cx="34750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567619"/>
      </p:ext>
    </p:extLst>
  </p:cSld>
  <p:clrMapOvr>
    <a:masterClrMapping/>
  </p:clrMapOvr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12631" y="1830269"/>
            <a:ext cx="11665527" cy="1854200"/>
          </a:xfrm>
        </p:spPr>
        <p:txBody>
          <a:bodyPr>
            <a:noAutofit/>
          </a:bodyPr>
          <a:lstStyle/>
          <a:p>
            <a:r>
              <a:rPr lang="en-US" sz="14000" dirty="0">
                <a:latin typeface="Arial Rounded MT Bold" panose="020F0704030504030204" pitchFamily="34" charset="0"/>
              </a:rPr>
              <a:t>r e s c </a:t>
            </a:r>
            <a:r>
              <a:rPr lang="en-US" sz="14000" dirty="0" err="1">
                <a:latin typeface="Arial Rounded MT Bold" panose="020F0704030504030204" pitchFamily="34" charset="0"/>
              </a:rPr>
              <a:t>ue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Oral blending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457C8D-1F57-46FB-848B-B58B4BAEA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8758" y="3899484"/>
            <a:ext cx="347502" cy="4511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AC90F9F-DFE9-47A5-8989-84128E0494CB}"/>
              </a:ext>
            </a:extLst>
          </p:cNvPr>
          <p:cNvSpPr/>
          <p:nvPr/>
        </p:nvSpPr>
        <p:spPr>
          <a:xfrm>
            <a:off x="8670434" y="3958022"/>
            <a:ext cx="1684421" cy="2972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AB9B74-615B-4E07-8F7F-2E823F4149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5755" y="3969943"/>
            <a:ext cx="347502" cy="4511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5D79F7D-CC77-47FF-9CEC-373578D5FE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2752" y="3977211"/>
            <a:ext cx="347502" cy="4511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AB7EAA1-89EA-4B5A-8EDF-0391E9BA0B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3437" y="3958022"/>
            <a:ext cx="34750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818542"/>
      </p:ext>
    </p:extLst>
  </p:cSld>
  <p:clrMapOvr>
    <a:masterClrMapping/>
  </p:clrMapOvr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35759" y="1799224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</a:t>
            </a:r>
            <a:r>
              <a:rPr lang="en-US" sz="14000" dirty="0" err="1">
                <a:latin typeface="Arial Rounded MT Bold" panose="020F0704030504030204" pitchFamily="34" charset="0"/>
              </a:rPr>
              <a:t>ar</a:t>
            </a:r>
            <a:r>
              <a:rPr lang="en-US" sz="14000" dirty="0">
                <a:latin typeface="Arial Rounded MT Bold" panose="020F0704030504030204" pitchFamily="34" charset="0"/>
              </a:rPr>
              <a:t> g </a:t>
            </a:r>
            <a:r>
              <a:rPr lang="en-US" sz="14000" dirty="0" err="1">
                <a:latin typeface="Arial Rounded MT Bold" panose="020F0704030504030204" pitchFamily="34" charset="0"/>
              </a:rPr>
              <a:t>ue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Oral blending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863209-D06D-4F62-AF56-97299E79305D}"/>
              </a:ext>
            </a:extLst>
          </p:cNvPr>
          <p:cNvSpPr/>
          <p:nvPr/>
        </p:nvSpPr>
        <p:spPr>
          <a:xfrm>
            <a:off x="2611205" y="4117905"/>
            <a:ext cx="1654899" cy="3229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36ADB32-C3B6-46D0-8076-54509674BE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2054" y="4117905"/>
            <a:ext cx="353599" cy="4511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BEADD62-41D1-480D-990C-4D0B37E43353}"/>
              </a:ext>
            </a:extLst>
          </p:cNvPr>
          <p:cNvSpPr/>
          <p:nvPr/>
        </p:nvSpPr>
        <p:spPr>
          <a:xfrm>
            <a:off x="6811318" y="4117905"/>
            <a:ext cx="1654899" cy="3229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154573"/>
      </p:ext>
    </p:extLst>
  </p:cSld>
  <p:clrMapOvr>
    <a:masterClrMapping/>
  </p:clrMapOvr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209499" y="1757849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b l </a:t>
            </a:r>
            <a:r>
              <a:rPr lang="en-US" sz="14000" dirty="0" err="1">
                <a:latin typeface="Arial Rounded MT Bold" panose="020F0704030504030204" pitchFamily="34" charset="0"/>
              </a:rPr>
              <a:t>ue</a:t>
            </a:r>
            <a:r>
              <a:rPr lang="en-US" sz="14000" dirty="0">
                <a:latin typeface="Arial Rounded MT Bold" panose="020F0704030504030204" pitchFamily="34" charset="0"/>
              </a:rPr>
              <a:t>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263E500-08F7-4FF1-8002-49327F7E7D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8698" y="4123634"/>
            <a:ext cx="2154603" cy="35055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E4FF24E-6B6B-4211-AE96-4A4864DDEB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3431" y="4023042"/>
            <a:ext cx="353599" cy="4511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35738A9-258C-4F68-A6B7-E9B48CF77E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4553" y="4049326"/>
            <a:ext cx="353599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292127"/>
      </p:ext>
    </p:extLst>
  </p:cSld>
  <p:clrMapOvr>
    <a:masterClrMapping/>
  </p:clrMapOvr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43061" y="1821346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c l </a:t>
            </a:r>
            <a:r>
              <a:rPr lang="en-US" sz="14000" dirty="0" err="1">
                <a:latin typeface="Arial Rounded MT Bold" panose="020F0704030504030204" pitchFamily="34" charset="0"/>
              </a:rPr>
              <a:t>ue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65A7614-5B37-4472-9FF7-87FC0A30DC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4588" y="4150036"/>
            <a:ext cx="353599" cy="4511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062C249-0C65-4C81-A87A-42946B59DD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5209" y="4200808"/>
            <a:ext cx="2142821" cy="33530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2D3534E-4BD3-45C7-B392-573549E3C9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833" y="4142892"/>
            <a:ext cx="353599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514144"/>
      </p:ext>
    </p:extLst>
  </p:cSld>
  <p:clrMapOvr>
    <a:masterClrMapping/>
  </p:clrMapOvr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43061" y="1821346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t r </a:t>
            </a:r>
            <a:r>
              <a:rPr lang="en-US" sz="14000" dirty="0" err="1">
                <a:latin typeface="Arial Rounded MT Bold" panose="020F0704030504030204" pitchFamily="34" charset="0"/>
              </a:rPr>
              <a:t>ue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65A7614-5B37-4472-9FF7-87FC0A30DC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4588" y="4214739"/>
            <a:ext cx="353599" cy="4511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062C249-0C65-4C81-A87A-42946B59DD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9332" y="4265870"/>
            <a:ext cx="2292127" cy="33530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1E0EC23-9F14-4721-B6B7-5B43222BC0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0456" y="4207952"/>
            <a:ext cx="353599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33617"/>
      </p:ext>
    </p:extLst>
  </p:cSld>
  <p:clrMapOvr>
    <a:masterClrMapping/>
  </p:clrMapOvr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12631" y="1830269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g l </a:t>
            </a:r>
            <a:r>
              <a:rPr lang="en-US" sz="14000" dirty="0" err="1">
                <a:latin typeface="Arial Rounded MT Bold" panose="020F0704030504030204" pitchFamily="34" charset="0"/>
              </a:rPr>
              <a:t>ue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457C8D-1F57-46FB-848B-B58B4BAEA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3221" y="4247535"/>
            <a:ext cx="347502" cy="4511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AC90F9F-DFE9-47A5-8989-84128E0494CB}"/>
              </a:ext>
            </a:extLst>
          </p:cNvPr>
          <p:cNvSpPr/>
          <p:nvPr/>
        </p:nvSpPr>
        <p:spPr>
          <a:xfrm>
            <a:off x="5738191" y="4334317"/>
            <a:ext cx="2040835" cy="321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AB9B74-615B-4E07-8F7F-2E823F4149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1682" y="4220193"/>
            <a:ext cx="34750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346956"/>
      </p:ext>
    </p:extLst>
  </p:cSld>
  <p:clrMapOvr>
    <a:masterClrMapping/>
  </p:clrMapOvr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198181" y="1749704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r e s c </a:t>
            </a:r>
            <a:r>
              <a:rPr lang="en-US" sz="14000" dirty="0" err="1">
                <a:latin typeface="Arial Rounded MT Bold" panose="020F0704030504030204" pitchFamily="34" charset="0"/>
              </a:rPr>
              <a:t>ue</a:t>
            </a:r>
            <a:r>
              <a:rPr lang="en-US" sz="14000" dirty="0">
                <a:latin typeface="Arial Rounded MT Bold" panose="020F0704030504030204" pitchFamily="34" charset="0"/>
              </a:rPr>
              <a:t> 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863209-D06D-4F62-AF56-97299E79305D}"/>
              </a:ext>
            </a:extLst>
          </p:cNvPr>
          <p:cNvSpPr/>
          <p:nvPr/>
        </p:nvSpPr>
        <p:spPr>
          <a:xfrm>
            <a:off x="7074838" y="4051890"/>
            <a:ext cx="2137387" cy="3229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3626F8E-20DC-48C8-86F8-082BE2A668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7828" y="4006752"/>
            <a:ext cx="353599" cy="4511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7D868E-0792-43D5-BE72-88B3BCA294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1143" y="4037820"/>
            <a:ext cx="353599" cy="4511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80CF45D-3CCD-4137-8597-5D0A66B836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658" y="4051890"/>
            <a:ext cx="353599" cy="4511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B4E2975-795E-447B-AEA7-BFBABDCEC7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6490" y="4019473"/>
            <a:ext cx="353599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659125"/>
      </p:ext>
    </p:extLst>
  </p:cSld>
  <p:clrMapOvr>
    <a:masterClrMapping/>
  </p:clrMapOvr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198181" y="1749704"/>
            <a:ext cx="11665527" cy="1854200"/>
          </a:xfrm>
        </p:spPr>
        <p:txBody>
          <a:bodyPr>
            <a:noAutofit/>
          </a:bodyPr>
          <a:lstStyle/>
          <a:p>
            <a:br>
              <a:rPr lang="en-US" sz="5400" dirty="0"/>
            </a:br>
            <a:r>
              <a:rPr lang="en-US" sz="14000" dirty="0">
                <a:latin typeface="Arial Rounded MT Bold" panose="020F0704030504030204" pitchFamily="34" charset="0"/>
              </a:rPr>
              <a:t> </a:t>
            </a:r>
            <a:r>
              <a:rPr lang="en-US" sz="14000" dirty="0" err="1">
                <a:latin typeface="Arial Rounded MT Bold" panose="020F0704030504030204" pitchFamily="34" charset="0"/>
              </a:rPr>
              <a:t>ar</a:t>
            </a:r>
            <a:r>
              <a:rPr lang="en-US" sz="14000" dirty="0">
                <a:latin typeface="Arial Rounded MT Bold" panose="020F0704030504030204" pitchFamily="34" charset="0"/>
              </a:rPr>
              <a:t> g </a:t>
            </a:r>
            <a:r>
              <a:rPr lang="en-US" sz="14000" dirty="0" err="1">
                <a:latin typeface="Arial Rounded MT Bold" panose="020F0704030504030204" pitchFamily="34" charset="0"/>
              </a:rPr>
              <a:t>ue</a:t>
            </a:r>
            <a:endParaRPr lang="en-GB" sz="14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863209-D06D-4F62-AF56-97299E79305D}"/>
              </a:ext>
            </a:extLst>
          </p:cNvPr>
          <p:cNvSpPr/>
          <p:nvPr/>
        </p:nvSpPr>
        <p:spPr>
          <a:xfrm>
            <a:off x="1572005" y="4042991"/>
            <a:ext cx="1873560" cy="3229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39AA8-FD70-408D-958B-58DF2531E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9074" y="0"/>
            <a:ext cx="2017951" cy="17497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D577F2A-6AA8-4E4E-BF17-D180056006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8807" y="4042991"/>
            <a:ext cx="353599" cy="4511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27D8C4E-B0C9-4E4C-93D7-44E6503DB05E}"/>
              </a:ext>
            </a:extLst>
          </p:cNvPr>
          <p:cNvSpPr/>
          <p:nvPr/>
        </p:nvSpPr>
        <p:spPr>
          <a:xfrm>
            <a:off x="5965040" y="4042992"/>
            <a:ext cx="1873560" cy="3229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308062"/>
      </p:ext>
    </p:extLst>
  </p:cSld>
  <p:clrMapOvr>
    <a:masterClrMapping/>
  </p:clrMapOvr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466300" y="3155179"/>
            <a:ext cx="9144000" cy="1854200"/>
          </a:xfrm>
        </p:spPr>
        <p:txBody>
          <a:bodyPr>
            <a:noAutofit/>
          </a:bodyPr>
          <a:lstStyle/>
          <a:p>
            <a:r>
              <a:rPr lang="en-US" sz="18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oh</a:t>
            </a:r>
            <a:r>
              <a:rPr lang="en-US" sz="5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endParaRPr lang="en-GB" sz="20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8" y="249382"/>
            <a:ext cx="8594923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New 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Tricky Word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19E9F-6F6F-4B22-9446-7034A13A5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349" y="249382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565730"/>
      </p:ext>
    </p:extLst>
  </p:cSld>
  <p:clrMapOvr>
    <a:masterClrMapping/>
  </p:clrMapOvr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30642" y="1822180"/>
            <a:ext cx="12566072" cy="1854200"/>
          </a:xfrm>
        </p:spPr>
        <p:txBody>
          <a:bodyPr>
            <a:noAutofit/>
          </a:bodyPr>
          <a:lstStyle/>
          <a:p>
            <a:r>
              <a:rPr lang="en-GB" sz="6200" dirty="0">
                <a:latin typeface="Arial Rounded MT Bold" panose="020F0704030504030204" pitchFamily="34" charset="0"/>
              </a:rPr>
              <a:t>The clue led us to the blue bench.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1200329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Read the sentence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8E1460-D93D-4357-94BF-D652B6C34B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860" y="3940648"/>
            <a:ext cx="4438273" cy="11827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2FF32B-6926-4187-902E-36F3668384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069" y="4391295"/>
            <a:ext cx="5797798" cy="13473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4BF9BCC-905F-4424-8291-6D0D315944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8041" y="4876766"/>
            <a:ext cx="1621677" cy="19447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B0A63E1-1C10-4647-A5F1-653667E2A9D4}"/>
              </a:ext>
            </a:extLst>
          </p:cNvPr>
          <p:cNvSpPr txBox="1"/>
          <p:nvPr/>
        </p:nvSpPr>
        <p:spPr>
          <a:xfrm>
            <a:off x="7554417" y="5669948"/>
            <a:ext cx="3597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What punctuation can you see?</a:t>
            </a:r>
            <a:endParaRPr lang="en-GB" sz="2800" dirty="0">
              <a:solidFill>
                <a:srgbClr val="00B05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F40AC1E-CE0F-4198-BE7A-628144E3B3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43407" y="0"/>
            <a:ext cx="2017951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962069"/>
      </p:ext>
    </p:extLst>
  </p:cSld>
  <p:clrMapOvr>
    <a:masterClrMapping/>
  </p:clrMapOvr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37182" y="1896820"/>
            <a:ext cx="12566072" cy="1854200"/>
          </a:xfrm>
        </p:spPr>
        <p:txBody>
          <a:bodyPr>
            <a:noAutofit/>
          </a:bodyPr>
          <a:lstStyle/>
          <a:p>
            <a:br>
              <a:rPr lang="en-US" sz="7500" dirty="0"/>
            </a:br>
            <a:r>
              <a:rPr lang="en-US" sz="7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endParaRPr lang="en-GB" sz="75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1432777" y="144072"/>
            <a:ext cx="9326443" cy="830997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Write the sentence</a:t>
            </a:r>
            <a:endParaRPr lang="en-GB" sz="48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056054-A350-45F0-8D17-8D1B87D88C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82" y="3915067"/>
            <a:ext cx="8748518" cy="28348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4778E3-98C1-445C-93C2-0848B9A4A1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9228" y="4491837"/>
            <a:ext cx="1621677" cy="194479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470C85B-676A-4633-8600-37EE9DB64D0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29" t="6144" r="11131" b="6144"/>
          <a:stretch/>
        </p:blipFill>
        <p:spPr>
          <a:xfrm>
            <a:off x="4727905" y="1290384"/>
            <a:ext cx="2385165" cy="306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741066"/>
      </p:ext>
    </p:extLst>
  </p:cSld>
  <p:clrMapOvr>
    <a:masterClrMapping/>
  </p:clrMapOvr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4D0B-4634-4616-A71F-BBBBA2EA44E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-374072" y="2400727"/>
            <a:ext cx="12566072" cy="1854200"/>
          </a:xfrm>
        </p:spPr>
        <p:txBody>
          <a:bodyPr>
            <a:noAutofit/>
          </a:bodyPr>
          <a:lstStyle/>
          <a:p>
            <a:pPr algn="ctr"/>
            <a:r>
              <a:rPr lang="en-US" sz="7500" dirty="0">
                <a:latin typeface="Arial Rounded MT Bold" panose="020F0704030504030204" pitchFamily="34" charset="0"/>
              </a:rPr>
              <a:t>blue</a:t>
            </a:r>
            <a:br>
              <a:rPr lang="en-US" sz="7500" dirty="0">
                <a:latin typeface="Arial Rounded MT Bold" panose="020F0704030504030204" pitchFamily="34" charset="0"/>
              </a:rPr>
            </a:br>
            <a:r>
              <a:rPr lang="en-US" sz="7500" dirty="0">
                <a:latin typeface="Arial Rounded MT Bold" panose="020F0704030504030204" pitchFamily="34" charset="0"/>
              </a:rPr>
              <a:t>true</a:t>
            </a:r>
            <a:br>
              <a:rPr lang="en-US" sz="7500" dirty="0">
                <a:latin typeface="Arial Rounded MT Bold" panose="020F0704030504030204" pitchFamily="34" charset="0"/>
              </a:rPr>
            </a:br>
            <a:r>
              <a:rPr lang="en-US" sz="7500" dirty="0">
                <a:latin typeface="Arial Rounded MT Bold" panose="020F0704030504030204" pitchFamily="34" charset="0"/>
              </a:rPr>
              <a:t>oh</a:t>
            </a:r>
            <a:endParaRPr lang="en-GB" sz="10000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B1701-69AF-4E25-B2D3-CBBD4AEEAF31}"/>
              </a:ext>
            </a:extLst>
          </p:cNvPr>
          <p:cNvSpPr txBox="1"/>
          <p:nvPr/>
        </p:nvSpPr>
        <p:spPr>
          <a:xfrm>
            <a:off x="241069" y="249382"/>
            <a:ext cx="3559654" cy="646331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Spelling</a:t>
            </a:r>
            <a:endParaRPr lang="en-GB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76AD1C-0B46-46C9-9FF8-DE80352BC5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7465" y="3020832"/>
            <a:ext cx="2798307" cy="13168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423BF53-F1C4-4B67-BD7A-CB295BEDA2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7396" y="993284"/>
            <a:ext cx="1621677" cy="1944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0697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fbfeaf25-4969-410a-86d7-d648bbaa89c8">
      <UserInfo>
        <DisplayName>Emma McFarland</DisplayName>
        <AccountId>12</AccountId>
        <AccountType/>
      </UserInfo>
      <UserInfo>
        <DisplayName>Bev Dixon</DisplayName>
        <AccountId>231</AccountId>
        <AccountType/>
      </UserInfo>
    </SharedWithUsers>
    <TaxCatchAll xmlns="fbfeaf25-4969-410a-86d7-d648bbaa89c8" xsi:nil="true"/>
    <lcf76f155ced4ddcb4097134ff3c332f xmlns="68a6f2cd-58f2-4ce6-957f-33121958a196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DCFC277A9F07348B5BEED323E1A9C44" ma:contentTypeVersion="11" ma:contentTypeDescription="Create a new document." ma:contentTypeScope="" ma:versionID="d7df4bb218aa753f43d36904a6c054a7">
  <xsd:schema xmlns:xsd="http://www.w3.org/2001/XMLSchema" xmlns:xs="http://www.w3.org/2001/XMLSchema" xmlns:p="http://schemas.microsoft.com/office/2006/metadata/properties" xmlns:ns2="68a6f2cd-58f2-4ce6-957f-33121958a196" xmlns:ns3="fbfeaf25-4969-410a-86d7-d648bbaa89c8" targetNamespace="http://schemas.microsoft.com/office/2006/metadata/properties" ma:root="true" ma:fieldsID="37a6765ccfdeba8a66ea2c52d664d9b9" ns2:_="" ns3:_="">
    <xsd:import namespace="68a6f2cd-58f2-4ce6-957f-33121958a196"/>
    <xsd:import namespace="fbfeaf25-4969-410a-86d7-d648bbaa89c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a6f2cd-58f2-4ce6-957f-33121958a19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b5ae5164-16e7-4f7f-a13b-506f429237c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feaf25-4969-410a-86d7-d648bbaa89c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1496cb73-f31b-4d2c-9b38-6f9a4b425895}" ma:internalName="TaxCatchAll" ma:showField="CatchAllData" ma:web="fbfeaf25-4969-410a-86d7-d648bbaa89c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37AEF8A-FB76-4D55-A454-9A9054F87EDB}">
  <ds:schemaRefs>
    <ds:schemaRef ds:uri="http://purl.org/dc/dcmitype/"/>
    <ds:schemaRef ds:uri="fbfeaf25-4969-410a-86d7-d648bbaa89c8"/>
    <ds:schemaRef ds:uri="http://www.w3.org/XML/1998/namespace"/>
    <ds:schemaRef ds:uri="68a6f2cd-58f2-4ce6-957f-33121958a196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2FD6204-83A3-404A-BCEE-1C01A13DAD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a6f2cd-58f2-4ce6-957f-33121958a196"/>
    <ds:schemaRef ds:uri="fbfeaf25-4969-410a-86d7-d648bbaa89c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3948B8F-2F5B-4B16-8646-89BCB72459F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3645</TotalTime>
  <Words>764</Words>
  <Application>Microsoft Office PowerPoint</Application>
  <PresentationFormat>Widescreen</PresentationFormat>
  <Paragraphs>401</Paragraphs>
  <Slides>201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201</vt:i4>
      </vt:variant>
    </vt:vector>
  </HeadingPairs>
  <TitlesOfParts>
    <vt:vector size="206" baseType="lpstr">
      <vt:lpstr>Arial</vt:lpstr>
      <vt:lpstr>Arial Rounded MT Bold</vt:lpstr>
      <vt:lpstr>Calibri</vt:lpstr>
      <vt:lpstr>Calibri Light</vt:lpstr>
      <vt:lpstr>Office Theme</vt:lpstr>
      <vt:lpstr>PowerPoint Presentation</vt:lpstr>
      <vt:lpstr>PowerPoint Presentation</vt:lpstr>
      <vt:lpstr>Lesson Focus Monday 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PowerPoint Presentation</vt:lpstr>
      <vt:lpstr> day</vt:lpstr>
      <vt:lpstr> crayon</vt:lpstr>
      <vt:lpstr> out</vt:lpstr>
      <vt:lpstr> found</vt:lpstr>
      <vt:lpstr> train</vt:lpstr>
      <vt:lpstr> smear</vt:lpstr>
      <vt:lpstr>PowerPoint Presentation</vt:lpstr>
      <vt:lpstr>PowerPoint Presentation</vt:lpstr>
      <vt:lpstr> said</vt:lpstr>
      <vt:lpstr> says</vt:lpstr>
      <vt:lpstr> you</vt:lpstr>
      <vt:lpstr> do</vt:lpstr>
      <vt:lpstr> like</vt:lpstr>
      <vt:lpstr> little</vt:lpstr>
      <vt:lpstr>PowerPoint Presentation</vt:lpstr>
      <vt:lpstr>New GPC</vt:lpstr>
      <vt:lpstr> b oy  </vt:lpstr>
      <vt:lpstr> t oy  </vt:lpstr>
      <vt:lpstr> a nn oy  </vt:lpstr>
      <vt:lpstr> b oy  </vt:lpstr>
      <vt:lpstr> j oy  </vt:lpstr>
      <vt:lpstr> t oy  </vt:lpstr>
      <vt:lpstr> e n j oy  </vt:lpstr>
      <vt:lpstr> a nn oy  </vt:lpstr>
      <vt:lpstr> d e s t r oy  </vt:lpstr>
      <vt:lpstr>PowerPoint Presentation</vt:lpstr>
      <vt:lpstr> The boy smears crayons on the carpet.</vt:lpstr>
      <vt:lpstr> boy joy like</vt:lpstr>
      <vt:lpstr>PowerPoint Presentation</vt:lpstr>
      <vt:lpstr>PowerPoint Presentation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PowerPoint Presentation</vt:lpstr>
      <vt:lpstr> spray</vt:lpstr>
      <vt:lpstr> found</vt:lpstr>
      <vt:lpstr> boy</vt:lpstr>
      <vt:lpstr> annoy</vt:lpstr>
      <vt:lpstr> cartoon</vt:lpstr>
      <vt:lpstr> floating</vt:lpstr>
      <vt:lpstr>PowerPoint Presentation</vt:lpstr>
      <vt:lpstr>PowerPoint Presentation</vt:lpstr>
      <vt:lpstr> said</vt:lpstr>
      <vt:lpstr> says</vt:lpstr>
      <vt:lpstr> you</vt:lpstr>
      <vt:lpstr> do</vt:lpstr>
      <vt:lpstr> like</vt:lpstr>
      <vt:lpstr> little</vt:lpstr>
      <vt:lpstr> push</vt:lpstr>
      <vt:lpstr> put</vt:lpstr>
      <vt:lpstr> pull</vt:lpstr>
      <vt:lpstr> full</vt:lpstr>
      <vt:lpstr>PowerPoint Presentation</vt:lpstr>
      <vt:lpstr>New GPC</vt:lpstr>
      <vt:lpstr> s ea  </vt:lpstr>
      <vt:lpstr>   r  ea d</vt:lpstr>
      <vt:lpstr>   t  r ea t</vt:lpstr>
      <vt:lpstr> s ea  </vt:lpstr>
      <vt:lpstr> s ea  </vt:lpstr>
      <vt:lpstr>      r ea d</vt:lpstr>
      <vt:lpstr>      h ea p</vt:lpstr>
      <vt:lpstr>      t  r ea t</vt:lpstr>
      <vt:lpstr>      l ea s t</vt:lpstr>
      <vt:lpstr> ea ch</vt:lpstr>
      <vt:lpstr>PowerPoint Presentation</vt:lpstr>
      <vt:lpstr> I like to treat myself and read cartoons.</vt:lpstr>
      <vt:lpstr>  </vt:lpstr>
      <vt:lpstr> read treat push</vt:lpstr>
      <vt:lpstr>PowerPoint Presentation</vt:lpstr>
      <vt:lpstr>PowerPoint Presentation</vt:lpstr>
      <vt:lpstr>Lesson Focus Wednesday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PowerPoint Presentation</vt:lpstr>
      <vt:lpstr>each</vt:lpstr>
      <vt:lpstr> treat</vt:lpstr>
      <vt:lpstr> proud</vt:lpstr>
      <vt:lpstr> spoon</vt:lpstr>
      <vt:lpstr> thump</vt:lpstr>
      <vt:lpstr> earring</vt:lpstr>
      <vt:lpstr> here</vt:lpstr>
      <vt:lpstr> today</vt:lpstr>
      <vt:lpstr> one</vt:lpstr>
      <vt:lpstr>New GPC</vt:lpstr>
      <vt:lpstr>  f ir s t </vt:lpstr>
      <vt:lpstr>  b ir d</vt:lpstr>
      <vt:lpstr>  g ir l</vt:lpstr>
      <vt:lpstr>  b ir d</vt:lpstr>
      <vt:lpstr>  s k ir t</vt:lpstr>
      <vt:lpstr>  g ir l</vt:lpstr>
      <vt:lpstr>  f ir s t</vt:lpstr>
      <vt:lpstr>  sh ir t </vt:lpstr>
      <vt:lpstr>  th ir d</vt:lpstr>
      <vt:lpstr> their</vt:lpstr>
      <vt:lpstr>The girl has some birds on her skirt.</vt:lpstr>
      <vt:lpstr>  </vt:lpstr>
      <vt:lpstr>bird girl their</vt:lpstr>
      <vt:lpstr>PowerPoint Presentation</vt:lpstr>
      <vt:lpstr>PowerPoint Presentation</vt:lpstr>
      <vt:lpstr>Lesson Focus Thursday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PowerPoint Presentation</vt:lpstr>
      <vt:lpstr>least</vt:lpstr>
      <vt:lpstr> first</vt:lpstr>
      <vt:lpstr> skirt</vt:lpstr>
      <vt:lpstr> growl</vt:lpstr>
      <vt:lpstr> bench</vt:lpstr>
      <vt:lpstr> magnet</vt:lpstr>
      <vt:lpstr> here</vt:lpstr>
      <vt:lpstr> today</vt:lpstr>
      <vt:lpstr> one</vt:lpstr>
      <vt:lpstr> their</vt:lpstr>
      <vt:lpstr>New GPC</vt:lpstr>
      <vt:lpstr>  l ie </vt:lpstr>
      <vt:lpstr>  c r ie d</vt:lpstr>
      <vt:lpstr>  f r ie d</vt:lpstr>
      <vt:lpstr> l ie </vt:lpstr>
      <vt:lpstr>  t ie</vt:lpstr>
      <vt:lpstr>  p ie</vt:lpstr>
      <vt:lpstr>  c r ie d</vt:lpstr>
      <vt:lpstr> t r ie d </vt:lpstr>
      <vt:lpstr>  f r ie d</vt:lpstr>
      <vt:lpstr> people</vt:lpstr>
      <vt:lpstr>I looked at the pie and tried not to eat it!</vt:lpstr>
      <vt:lpstr>  </vt:lpstr>
      <vt:lpstr>pie tried people</vt:lpstr>
      <vt:lpstr>PowerPoint Presentation</vt:lpstr>
      <vt:lpstr>PowerPoint Presentation</vt:lpstr>
      <vt:lpstr>Lesson Focus Friday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Revisit and review  GPCs</vt:lpstr>
      <vt:lpstr>PowerPoint Presentation</vt:lpstr>
      <vt:lpstr>cried</vt:lpstr>
      <vt:lpstr> tie</vt:lpstr>
      <vt:lpstr> third</vt:lpstr>
      <vt:lpstr>creep</vt:lpstr>
      <vt:lpstr>shower</vt:lpstr>
      <vt:lpstr>bench</vt:lpstr>
      <vt:lpstr> here</vt:lpstr>
      <vt:lpstr> today</vt:lpstr>
      <vt:lpstr> one</vt:lpstr>
      <vt:lpstr> their</vt:lpstr>
      <vt:lpstr>people</vt:lpstr>
      <vt:lpstr>New GPC</vt:lpstr>
      <vt:lpstr>  b l ue </vt:lpstr>
      <vt:lpstr>r e s c ue</vt:lpstr>
      <vt:lpstr>  ar g ue</vt:lpstr>
      <vt:lpstr> b l ue </vt:lpstr>
      <vt:lpstr>  c l ue</vt:lpstr>
      <vt:lpstr>  t r ue</vt:lpstr>
      <vt:lpstr>  g l ue</vt:lpstr>
      <vt:lpstr> r e s c ue </vt:lpstr>
      <vt:lpstr>  ar g ue</vt:lpstr>
      <vt:lpstr>oh </vt:lpstr>
      <vt:lpstr>The clue led us to the blue bench.</vt:lpstr>
      <vt:lpstr>  </vt:lpstr>
      <vt:lpstr>blue true oh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Sian Goyns</dc:creator>
  <cp:lastModifiedBy>Raj Sandhu</cp:lastModifiedBy>
  <cp:revision>56</cp:revision>
  <cp:lastPrinted>2022-03-17T13:50:47Z</cp:lastPrinted>
  <dcterms:created xsi:type="dcterms:W3CDTF">2022-01-18T10:13:18Z</dcterms:created>
  <dcterms:modified xsi:type="dcterms:W3CDTF">2023-02-08T09:40:23Z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0x0101007DCFC277A9F07348B5BEED323E1A9C44</vt:lpwstr>
  </property>
  <property fmtid="{D5CDD505-2E9C-101B-9397-08002B2CF9AE}" pid="3" name="MediaServiceImageTags">
    <vt:lpwstr/>
  </property>
</Properties>
</file>