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7559675" cy="10691813"/>
  <p:notesSz cx="6858000" cy="9144000"/>
  <p:embeddedFontLst>
    <p:embeddedFont>
      <p:font typeface="ABeeZee" panose="020B0604020202020204" charset="0"/>
      <p:regular r:id="rId4"/>
      <p:italic r:id="rId5"/>
    </p:embeddedFont>
    <p:embeddedFont>
      <p:font typeface="Comic Sans MS" panose="030F0702030302020204" pitchFamily="66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858492D-EA27-4295-B48D-0BB71C165C26}">
  <a:tblStyle styleId="{7858492D-EA27-4295-B48D-0BB71C165C2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352" y="6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45e8255f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45e8255f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littlewandlelettersandsounds.org.uk/resources/for-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>
            <p:extLst>
              <p:ext uri="{D42A27DB-BD31-4B8C-83A1-F6EECF244321}">
                <p14:modId xmlns:p14="http://schemas.microsoft.com/office/powerpoint/2010/main" val="484488423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5:  </a:t>
                      </a:r>
                      <a:r>
                        <a:rPr lang="pt-BR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 Week 2 and  Spring 1 Week 1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Focus: e-e, ew, ie, aw, wh</a:t>
                      </a:r>
                      <a:endParaRPr lang="pt-BR"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88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4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>
            <p:extLst>
              <p:ext uri="{D42A27DB-BD31-4B8C-83A1-F6EECF244321}">
                <p14:modId xmlns:p14="http://schemas.microsoft.com/office/powerpoint/2010/main" val="3447066231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even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athlete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field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shield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crawl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straw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whisper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whimper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>
            <p:extLst>
              <p:ext uri="{D42A27DB-BD31-4B8C-83A1-F6EECF244321}">
                <p14:modId xmlns:p14="http://schemas.microsoft.com/office/powerpoint/2010/main" val="451253810"/>
              </p:ext>
            </p:extLst>
          </p:nvPr>
        </p:nvGraphicFramePr>
        <p:xfrm>
          <a:off x="314275" y="57746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0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0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0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These athletes will win the games.</a:t>
                      </a:r>
                      <a:endParaRPr sz="14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mouse could chew the stew with its big teeth.</a:t>
                      </a:r>
                      <a:endParaRPr sz="14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like the brownies and chew brownies.</a:t>
                      </a:r>
                      <a:endParaRPr sz="14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parrot squawks and uses its claws to draw.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4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feel happy when the whale is near me in the water.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>
            <p:extLst>
              <p:ext uri="{D42A27DB-BD31-4B8C-83A1-F6EECF244321}">
                <p14:modId xmlns:p14="http://schemas.microsoft.com/office/powerpoint/2010/main" val="2177347672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9342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92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house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mouse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water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want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92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>
            <p:extLst>
              <p:ext uri="{D42A27DB-BD31-4B8C-83A1-F6EECF244321}">
                <p14:modId xmlns:p14="http://schemas.microsoft.com/office/powerpoint/2010/main" val="178381268"/>
              </p:ext>
            </p:extLst>
          </p:nvPr>
        </p:nvGraphicFramePr>
        <p:xfrm>
          <a:off x="314275" y="9356025"/>
          <a:ext cx="6908400" cy="110277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i="1" dirty="0">
                        <a:solidFill>
                          <a:srgbClr val="0000FF"/>
                        </a:solidFill>
                        <a:latin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dirty="0">
                          <a:latin typeface="ABeeZee" panose="020B0604020202020204" charset="0"/>
                        </a:rPr>
                        <a:t>these   even   new   stew   field   shriek   claw   draw   white   wheel</a:t>
                      </a:r>
                      <a:endParaRPr sz="1200" b="0" i="0" dirty="0">
                        <a:latin typeface="ABeeZee" panose="020B0604020202020204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>
            <p:extLst>
              <p:ext uri="{D42A27DB-BD31-4B8C-83A1-F6EECF244321}">
                <p14:modId xmlns:p14="http://schemas.microsoft.com/office/powerpoint/2010/main" val="1229140371"/>
              </p:ext>
            </p:extLst>
          </p:nvPr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e-e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6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254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ABeeZee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 Sandhu</dc:creator>
  <cp:lastModifiedBy>Raj Sandhu</cp:lastModifiedBy>
  <cp:revision>27</cp:revision>
  <dcterms:modified xsi:type="dcterms:W3CDTF">2023-02-08T10:02:34Z</dcterms:modified>
</cp:coreProperties>
</file>