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61" r:id="rId2"/>
  </p:sldIdLst>
  <p:sldSz cx="7559675" cy="10691813"/>
  <p:notesSz cx="6858000" cy="9144000"/>
  <p:embeddedFontLst>
    <p:embeddedFont>
      <p:font typeface="ABeeZee" panose="020B0604020202020204" charset="0"/>
      <p:regular r:id="rId4"/>
      <p:italic r:id="rId5"/>
    </p:embeddedFont>
    <p:embeddedFont>
      <p:font typeface="Comic Sans MS" panose="030F0702030302020204" pitchFamily="66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858492D-EA27-4295-B48D-0BB71C165C26}">
  <a:tblStyle styleId="{7858492D-EA27-4295-B48D-0BB71C165C2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352" y="60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5e8255f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5e8255f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5602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littlewandlelettersandsounds.org.uk/resources/for-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>
            <p:extLst/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2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5:  Autumn 1 Week 4 and Autumn 2 Week 1</a:t>
                      </a:r>
                      <a:endParaRPr lang="pt-BR"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Focus: oy, ea, ir, ie, ue</a:t>
                      </a:r>
                      <a:endParaRPr lang="pt-BR"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9" name="Google Shape;7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88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4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destroy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skirt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third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first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cried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clue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rescue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5774625"/>
          <a:ext cx="6908600" cy="219996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608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704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boy smears crayons on the carpet.</a:t>
                      </a:r>
                      <a:endParaRPr sz="14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704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Comic Sans MS" panose="030F0702030302020204" pitchFamily="66" charset="0"/>
                          <a:ea typeface="ABeeZee"/>
                          <a:cs typeface="ABeeZee"/>
                          <a:sym typeface="ABeeZee"/>
                        </a:rPr>
                        <a:t>I </a:t>
                      </a:r>
                      <a:r>
                        <a:rPr lang="en-GB" sz="1400" dirty="0">
                          <a:latin typeface="ABeeZee" panose="020B0604020202020204" charset="0"/>
                          <a:ea typeface="ABeeZee"/>
                          <a:cs typeface="ABeeZee"/>
                          <a:sym typeface="ABeeZee"/>
                        </a:rPr>
                        <a:t>like to treat myself and read cartoons.</a:t>
                      </a:r>
                      <a:endParaRPr sz="1400" dirty="0"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787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girl has some birds on her skirt.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looked at the pie and tried not to eat it!</a:t>
                      </a:r>
                      <a:endParaRPr sz="14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585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ABeeZee" panose="020B0604020202020204" charset="0"/>
                          <a:ea typeface="ABeeZee"/>
                          <a:cs typeface="ABeeZee"/>
                          <a:sym typeface="ABeeZee"/>
                        </a:rPr>
                        <a:t>The clue led us to the blue bench.</a:t>
                      </a:r>
                      <a:endParaRPr sz="1800" dirty="0">
                        <a:solidFill>
                          <a:schemeClr val="dk1"/>
                        </a:solidFill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push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oh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86463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boy    joy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    treat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bird      girl  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pie     tried     blue    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true</a:t>
                      </a:r>
                      <a:endParaRPr sz="12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{7858492D-EA27-4295-B48D-0BB71C165C26}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5791611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252</Words>
  <Application>Microsoft Office PowerPoint</Application>
  <PresentationFormat>Custom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Comic Sans MS</vt:lpstr>
      <vt:lpstr>ABeeZee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 Sandhu</dc:creator>
  <cp:lastModifiedBy>Raj Sandhu</cp:lastModifiedBy>
  <cp:revision>27</cp:revision>
  <dcterms:modified xsi:type="dcterms:W3CDTF">2023-02-08T09:59:45Z</dcterms:modified>
</cp:coreProperties>
</file>