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ABeeZee" panose="020B0604020202020204" charset="0"/>
      <p:regular r:id="rId4"/>
      <p:italic r:id="rId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858492D-EA27-4295-B48D-0BB71C165C26}">
  <a:tblStyle styleId="{7858492D-EA27-4295-B48D-0BB71C165C2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2352" y="6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littlewandlelettersandsounds.org.uk/resources/for-par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549374140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5: 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1 and 3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Focus: a-e, </a:t>
                      </a:r>
                      <a:r>
                        <a:rPr lang="en-GB" sz="13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-e, o-e, u-e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388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4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>
            <p:extLst>
              <p:ext uri="{D42A27DB-BD31-4B8C-83A1-F6EECF244321}">
                <p14:modId xmlns:p14="http://schemas.microsoft.com/office/powerpoint/2010/main" val="2279350842"/>
              </p:ext>
            </p:extLst>
          </p:nvPr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take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same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made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prize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woke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note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rude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cute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tube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>
            <p:extLst>
              <p:ext uri="{D42A27DB-BD31-4B8C-83A1-F6EECF244321}">
                <p14:modId xmlns:p14="http://schemas.microsoft.com/office/powerpoint/2010/main" val="1027906746"/>
              </p:ext>
            </p:extLst>
          </p:nvPr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fun to play the game snakes and ladders.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would like to ride on a hot air balloon.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note was hidden under the stone.</a:t>
                      </a:r>
                      <a:endParaRPr sz="18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made a cube using a tube and a ruler.</a:t>
                      </a:r>
                      <a:endParaRPr sz="18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>
            <p:extLst>
              <p:ext uri="{D42A27DB-BD31-4B8C-83A1-F6EECF244321}">
                <p14:modId xmlns:p14="http://schemas.microsoft.com/office/powerpoint/2010/main" val="1305459598"/>
              </p:ext>
            </p:extLst>
          </p:nvPr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2940062313"/>
              </p:ext>
            </p:extLst>
          </p:nvPr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take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rude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>
            <p:extLst>
              <p:ext uri="{D42A27DB-BD31-4B8C-83A1-F6EECF244321}">
                <p14:modId xmlns:p14="http://schemas.microsoft.com/office/powerpoint/2010/main" val="2417933612"/>
              </p:ext>
            </p:extLst>
          </p:nvPr>
        </p:nvGraphicFramePr>
        <p:xfrm>
          <a:off x="325700" y="2326605"/>
          <a:ext cx="6908600" cy="1676655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3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u-e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233</Words>
  <Application>Microsoft Office PowerPoint</Application>
  <PresentationFormat>Custom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ABeeZee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 Sandhu</dc:creator>
  <cp:lastModifiedBy>Raj Sandhu</cp:lastModifiedBy>
  <cp:revision>27</cp:revision>
  <dcterms:modified xsi:type="dcterms:W3CDTF">2023-02-08T10:01:31Z</dcterms:modified>
</cp:coreProperties>
</file>